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tags/tag6.xml" ContentType="application/vnd.openxmlformats-officedocument.presentationml.tags+xml"/>
  <Override PartName="/ppt/tags/tag8.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tags/tag9.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tags/tag5.xml" ContentType="application/vnd.openxmlformats-officedocument.presentationml.tags+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tags/tag3.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5"/>
  </p:notesMasterIdLst>
  <p:sldIdLst>
    <p:sldId id="256" r:id="rId2"/>
    <p:sldId id="257" r:id="rId3"/>
    <p:sldId id="260" r:id="rId4"/>
    <p:sldId id="287" r:id="rId5"/>
    <p:sldId id="288" r:id="rId6"/>
    <p:sldId id="289" r:id="rId7"/>
    <p:sldId id="290" r:id="rId8"/>
    <p:sldId id="291" r:id="rId9"/>
    <p:sldId id="292" r:id="rId10"/>
    <p:sldId id="293" r:id="rId11"/>
    <p:sldId id="294" r:id="rId12"/>
    <p:sldId id="295" r:id="rId13"/>
    <p:sldId id="296" r:id="rId14"/>
    <p:sldId id="297" r:id="rId15"/>
    <p:sldId id="298" r:id="rId16"/>
    <p:sldId id="299" r:id="rId17"/>
    <p:sldId id="300" r:id="rId18"/>
    <p:sldId id="301" r:id="rId19"/>
    <p:sldId id="302" r:id="rId20"/>
    <p:sldId id="303" r:id="rId21"/>
    <p:sldId id="304" r:id="rId22"/>
    <p:sldId id="305" r:id="rId23"/>
    <p:sldId id="306" r:id="rId24"/>
    <p:sldId id="307" r:id="rId25"/>
    <p:sldId id="308" r:id="rId26"/>
    <p:sldId id="309" r:id="rId27"/>
    <p:sldId id="310" r:id="rId28"/>
    <p:sldId id="311" r:id="rId29"/>
    <p:sldId id="312" r:id="rId30"/>
    <p:sldId id="313" r:id="rId31"/>
    <p:sldId id="314" r:id="rId32"/>
    <p:sldId id="262" r:id="rId33"/>
    <p:sldId id="261" r:id="rId3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4D4A70"/>
    <a:srgbClr val="EDD6A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5" autoAdjust="0"/>
    <p:restoredTop sz="94660"/>
  </p:normalViewPr>
  <p:slideViewPr>
    <p:cSldViewPr snapToGrid="0">
      <p:cViewPr varScale="1">
        <p:scale>
          <a:sx n="108" d="100"/>
          <a:sy n="108" d="100"/>
        </p:scale>
        <p:origin x="-672" y="-90"/>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401E12-B7CF-44FE-B476-9BA5AA567A94}" type="datetimeFigureOut">
              <a:rPr lang="zh-CN" altLang="en-US" smtClean="0"/>
              <a:pPr/>
              <a:t>2019-01-09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8B268E-D0F6-469C-A153-D7445B01637E}" type="slidenum">
              <a:rPr lang="zh-CN" altLang="en-US" smtClean="0"/>
              <a:pPr/>
              <a:t>‹#›</a:t>
            </a:fld>
            <a:endParaRPr lang="zh-CN" altLang="en-US"/>
          </a:p>
        </p:txBody>
      </p:sp>
    </p:spTree>
    <p:extLst>
      <p:ext uri="{BB962C8B-B14F-4D97-AF65-F5344CB8AC3E}">
        <p14:creationId xmlns:p14="http://schemas.microsoft.com/office/powerpoint/2010/main" xmlns="" val="19080650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solidFill>
                  <a:prstClr val="black"/>
                </a:solidFill>
                <a:latin typeface="Calibri"/>
                <a:ea typeface="宋体"/>
              </a:rPr>
              <a:pPr/>
              <a:t>4</a:t>
            </a:fld>
            <a:endParaRPr lang="zh-CN" altLang="en-US">
              <a:solidFill>
                <a:prstClr val="black"/>
              </a:solidFill>
              <a:latin typeface="Calibri"/>
              <a:ea typeface="宋体"/>
            </a:endParaRPr>
          </a:p>
        </p:txBody>
      </p:sp>
    </p:spTree>
    <p:extLst>
      <p:ext uri="{BB962C8B-B14F-4D97-AF65-F5344CB8AC3E}">
        <p14:creationId xmlns:p14="http://schemas.microsoft.com/office/powerpoint/2010/main" xmlns="" val="27952254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8131" name="备注占位符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48132" name="灯片编号占位符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宋体" pitchFamily="2" charset="-122"/>
                <a:ea typeface="宋体" pitchFamily="2" charset="-122"/>
              </a:defRPr>
            </a:lvl1pPr>
            <a:lvl2pPr marL="742950" indent="-285750" eaLnBrk="0" hangingPunct="0">
              <a:defRPr b="1">
                <a:solidFill>
                  <a:schemeClr val="tx1"/>
                </a:solidFill>
                <a:latin typeface="宋体" pitchFamily="2" charset="-122"/>
                <a:ea typeface="宋体" pitchFamily="2" charset="-122"/>
              </a:defRPr>
            </a:lvl2pPr>
            <a:lvl3pPr marL="1143000" indent="-228600" eaLnBrk="0" hangingPunct="0">
              <a:defRPr b="1">
                <a:solidFill>
                  <a:schemeClr val="tx1"/>
                </a:solidFill>
                <a:latin typeface="宋体" pitchFamily="2" charset="-122"/>
                <a:ea typeface="宋体" pitchFamily="2" charset="-122"/>
              </a:defRPr>
            </a:lvl3pPr>
            <a:lvl4pPr marL="1600200" indent="-228600" eaLnBrk="0" hangingPunct="0">
              <a:defRPr b="1">
                <a:solidFill>
                  <a:schemeClr val="tx1"/>
                </a:solidFill>
                <a:latin typeface="宋体" pitchFamily="2" charset="-122"/>
                <a:ea typeface="宋体" pitchFamily="2" charset="-122"/>
              </a:defRPr>
            </a:lvl4pPr>
            <a:lvl5pPr marL="2057400" indent="-228600" eaLnBrk="0" hangingPunct="0">
              <a:defRPr b="1">
                <a:solidFill>
                  <a:schemeClr val="tx1"/>
                </a:solidFill>
                <a:latin typeface="宋体" pitchFamily="2" charset="-122"/>
                <a:ea typeface="宋体" pitchFamily="2" charset="-122"/>
              </a:defRPr>
            </a:lvl5pPr>
            <a:lvl6pPr marL="2514600" indent="-228600" eaLnBrk="0" fontAlgn="base" hangingPunct="0">
              <a:spcBef>
                <a:spcPct val="20000"/>
              </a:spcBef>
              <a:spcAft>
                <a:spcPct val="0"/>
              </a:spcAft>
              <a:buClr>
                <a:schemeClr val="accent2"/>
              </a:buClr>
              <a:buFont typeface="Wingdings" pitchFamily="2" charset="2"/>
              <a:defRPr b="1">
                <a:solidFill>
                  <a:schemeClr val="tx1"/>
                </a:solidFill>
                <a:latin typeface="宋体" pitchFamily="2" charset="-122"/>
                <a:ea typeface="宋体" pitchFamily="2" charset="-122"/>
              </a:defRPr>
            </a:lvl6pPr>
            <a:lvl7pPr marL="2971800" indent="-228600" eaLnBrk="0" fontAlgn="base" hangingPunct="0">
              <a:spcBef>
                <a:spcPct val="20000"/>
              </a:spcBef>
              <a:spcAft>
                <a:spcPct val="0"/>
              </a:spcAft>
              <a:buClr>
                <a:schemeClr val="accent2"/>
              </a:buClr>
              <a:buFont typeface="Wingdings" pitchFamily="2" charset="2"/>
              <a:defRPr b="1">
                <a:solidFill>
                  <a:schemeClr val="tx1"/>
                </a:solidFill>
                <a:latin typeface="宋体" pitchFamily="2" charset="-122"/>
                <a:ea typeface="宋体" pitchFamily="2" charset="-122"/>
              </a:defRPr>
            </a:lvl7pPr>
            <a:lvl8pPr marL="3429000" indent="-228600" eaLnBrk="0" fontAlgn="base" hangingPunct="0">
              <a:spcBef>
                <a:spcPct val="20000"/>
              </a:spcBef>
              <a:spcAft>
                <a:spcPct val="0"/>
              </a:spcAft>
              <a:buClr>
                <a:schemeClr val="accent2"/>
              </a:buClr>
              <a:buFont typeface="Wingdings" pitchFamily="2" charset="2"/>
              <a:defRPr b="1">
                <a:solidFill>
                  <a:schemeClr val="tx1"/>
                </a:solidFill>
                <a:latin typeface="宋体" pitchFamily="2" charset="-122"/>
                <a:ea typeface="宋体" pitchFamily="2" charset="-122"/>
              </a:defRPr>
            </a:lvl8pPr>
            <a:lvl9pPr marL="3886200" indent="-228600" eaLnBrk="0" fontAlgn="base" hangingPunct="0">
              <a:spcBef>
                <a:spcPct val="20000"/>
              </a:spcBef>
              <a:spcAft>
                <a:spcPct val="0"/>
              </a:spcAft>
              <a:buClr>
                <a:schemeClr val="accent2"/>
              </a:buClr>
              <a:buFont typeface="Wingdings" pitchFamily="2" charset="2"/>
              <a:defRPr b="1">
                <a:solidFill>
                  <a:schemeClr val="tx1"/>
                </a:solidFill>
                <a:latin typeface="宋体" pitchFamily="2" charset="-122"/>
                <a:ea typeface="宋体" pitchFamily="2" charset="-122"/>
              </a:defRPr>
            </a:lvl9pPr>
          </a:lstStyle>
          <a:p>
            <a:pPr eaLnBrk="1" hangingPunct="1"/>
            <a:fld id="{32344E57-26E6-4D81-B10F-6F643599ECC8}" type="slidenum">
              <a:rPr lang="zh-CN" altLang="en-US" smtClean="0"/>
              <a:pPr eaLnBrk="1" hangingPunct="1"/>
              <a:t>14</a:t>
            </a:fld>
            <a:endParaRPr lang="zh-CN"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9155" name="备注占位符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49156" name="灯片编号占位符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宋体" pitchFamily="2" charset="-122"/>
                <a:ea typeface="宋体" pitchFamily="2" charset="-122"/>
              </a:defRPr>
            </a:lvl1pPr>
            <a:lvl2pPr marL="742950" indent="-285750" eaLnBrk="0" hangingPunct="0">
              <a:defRPr b="1">
                <a:solidFill>
                  <a:schemeClr val="tx1"/>
                </a:solidFill>
                <a:latin typeface="宋体" pitchFamily="2" charset="-122"/>
                <a:ea typeface="宋体" pitchFamily="2" charset="-122"/>
              </a:defRPr>
            </a:lvl2pPr>
            <a:lvl3pPr marL="1143000" indent="-228600" eaLnBrk="0" hangingPunct="0">
              <a:defRPr b="1">
                <a:solidFill>
                  <a:schemeClr val="tx1"/>
                </a:solidFill>
                <a:latin typeface="宋体" pitchFamily="2" charset="-122"/>
                <a:ea typeface="宋体" pitchFamily="2" charset="-122"/>
              </a:defRPr>
            </a:lvl3pPr>
            <a:lvl4pPr marL="1600200" indent="-228600" eaLnBrk="0" hangingPunct="0">
              <a:defRPr b="1">
                <a:solidFill>
                  <a:schemeClr val="tx1"/>
                </a:solidFill>
                <a:latin typeface="宋体" pitchFamily="2" charset="-122"/>
                <a:ea typeface="宋体" pitchFamily="2" charset="-122"/>
              </a:defRPr>
            </a:lvl4pPr>
            <a:lvl5pPr marL="2057400" indent="-228600" eaLnBrk="0" hangingPunct="0">
              <a:defRPr b="1">
                <a:solidFill>
                  <a:schemeClr val="tx1"/>
                </a:solidFill>
                <a:latin typeface="宋体" pitchFamily="2" charset="-122"/>
                <a:ea typeface="宋体" pitchFamily="2" charset="-122"/>
              </a:defRPr>
            </a:lvl5pPr>
            <a:lvl6pPr marL="2514600" indent="-228600" eaLnBrk="0" fontAlgn="base" hangingPunct="0">
              <a:spcBef>
                <a:spcPct val="20000"/>
              </a:spcBef>
              <a:spcAft>
                <a:spcPct val="0"/>
              </a:spcAft>
              <a:buClr>
                <a:schemeClr val="accent2"/>
              </a:buClr>
              <a:buFont typeface="Wingdings" pitchFamily="2" charset="2"/>
              <a:defRPr b="1">
                <a:solidFill>
                  <a:schemeClr val="tx1"/>
                </a:solidFill>
                <a:latin typeface="宋体" pitchFamily="2" charset="-122"/>
                <a:ea typeface="宋体" pitchFamily="2" charset="-122"/>
              </a:defRPr>
            </a:lvl6pPr>
            <a:lvl7pPr marL="2971800" indent="-228600" eaLnBrk="0" fontAlgn="base" hangingPunct="0">
              <a:spcBef>
                <a:spcPct val="20000"/>
              </a:spcBef>
              <a:spcAft>
                <a:spcPct val="0"/>
              </a:spcAft>
              <a:buClr>
                <a:schemeClr val="accent2"/>
              </a:buClr>
              <a:buFont typeface="Wingdings" pitchFamily="2" charset="2"/>
              <a:defRPr b="1">
                <a:solidFill>
                  <a:schemeClr val="tx1"/>
                </a:solidFill>
                <a:latin typeface="宋体" pitchFamily="2" charset="-122"/>
                <a:ea typeface="宋体" pitchFamily="2" charset="-122"/>
              </a:defRPr>
            </a:lvl7pPr>
            <a:lvl8pPr marL="3429000" indent="-228600" eaLnBrk="0" fontAlgn="base" hangingPunct="0">
              <a:spcBef>
                <a:spcPct val="20000"/>
              </a:spcBef>
              <a:spcAft>
                <a:spcPct val="0"/>
              </a:spcAft>
              <a:buClr>
                <a:schemeClr val="accent2"/>
              </a:buClr>
              <a:buFont typeface="Wingdings" pitchFamily="2" charset="2"/>
              <a:defRPr b="1">
                <a:solidFill>
                  <a:schemeClr val="tx1"/>
                </a:solidFill>
                <a:latin typeface="宋体" pitchFamily="2" charset="-122"/>
                <a:ea typeface="宋体" pitchFamily="2" charset="-122"/>
              </a:defRPr>
            </a:lvl8pPr>
            <a:lvl9pPr marL="3886200" indent="-228600" eaLnBrk="0" fontAlgn="base" hangingPunct="0">
              <a:spcBef>
                <a:spcPct val="20000"/>
              </a:spcBef>
              <a:spcAft>
                <a:spcPct val="0"/>
              </a:spcAft>
              <a:buClr>
                <a:schemeClr val="accent2"/>
              </a:buClr>
              <a:buFont typeface="Wingdings" pitchFamily="2" charset="2"/>
              <a:defRPr b="1">
                <a:solidFill>
                  <a:schemeClr val="tx1"/>
                </a:solidFill>
                <a:latin typeface="宋体" pitchFamily="2" charset="-122"/>
                <a:ea typeface="宋体" pitchFamily="2" charset="-122"/>
              </a:defRPr>
            </a:lvl9pPr>
          </a:lstStyle>
          <a:p>
            <a:pPr eaLnBrk="1" hangingPunct="1"/>
            <a:fld id="{C89FC15B-8DF9-4AB3-ABCB-4E652EA6D7D2}" type="slidenum">
              <a:rPr lang="zh-CN" altLang="en-US" smtClean="0"/>
              <a:pPr eaLnBrk="1" hangingPunct="1"/>
              <a:t>15</a:t>
            </a:fld>
            <a:endParaRPr lang="zh-CN"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0179" name="备注占位符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50180" name="灯片编号占位符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宋体" pitchFamily="2" charset="-122"/>
                <a:ea typeface="宋体" pitchFamily="2" charset="-122"/>
              </a:defRPr>
            </a:lvl1pPr>
            <a:lvl2pPr marL="742950" indent="-285750" eaLnBrk="0" hangingPunct="0">
              <a:defRPr b="1">
                <a:solidFill>
                  <a:schemeClr val="tx1"/>
                </a:solidFill>
                <a:latin typeface="宋体" pitchFamily="2" charset="-122"/>
                <a:ea typeface="宋体" pitchFamily="2" charset="-122"/>
              </a:defRPr>
            </a:lvl2pPr>
            <a:lvl3pPr marL="1143000" indent="-228600" eaLnBrk="0" hangingPunct="0">
              <a:defRPr b="1">
                <a:solidFill>
                  <a:schemeClr val="tx1"/>
                </a:solidFill>
                <a:latin typeface="宋体" pitchFamily="2" charset="-122"/>
                <a:ea typeface="宋体" pitchFamily="2" charset="-122"/>
              </a:defRPr>
            </a:lvl3pPr>
            <a:lvl4pPr marL="1600200" indent="-228600" eaLnBrk="0" hangingPunct="0">
              <a:defRPr b="1">
                <a:solidFill>
                  <a:schemeClr val="tx1"/>
                </a:solidFill>
                <a:latin typeface="宋体" pitchFamily="2" charset="-122"/>
                <a:ea typeface="宋体" pitchFamily="2" charset="-122"/>
              </a:defRPr>
            </a:lvl4pPr>
            <a:lvl5pPr marL="2057400" indent="-228600" eaLnBrk="0" hangingPunct="0">
              <a:defRPr b="1">
                <a:solidFill>
                  <a:schemeClr val="tx1"/>
                </a:solidFill>
                <a:latin typeface="宋体" pitchFamily="2" charset="-122"/>
                <a:ea typeface="宋体" pitchFamily="2" charset="-122"/>
              </a:defRPr>
            </a:lvl5pPr>
            <a:lvl6pPr marL="2514600" indent="-228600" eaLnBrk="0" fontAlgn="base" hangingPunct="0">
              <a:spcBef>
                <a:spcPct val="20000"/>
              </a:spcBef>
              <a:spcAft>
                <a:spcPct val="0"/>
              </a:spcAft>
              <a:buClr>
                <a:schemeClr val="accent2"/>
              </a:buClr>
              <a:buFont typeface="Wingdings" pitchFamily="2" charset="2"/>
              <a:defRPr b="1">
                <a:solidFill>
                  <a:schemeClr val="tx1"/>
                </a:solidFill>
                <a:latin typeface="宋体" pitchFamily="2" charset="-122"/>
                <a:ea typeface="宋体" pitchFamily="2" charset="-122"/>
              </a:defRPr>
            </a:lvl6pPr>
            <a:lvl7pPr marL="2971800" indent="-228600" eaLnBrk="0" fontAlgn="base" hangingPunct="0">
              <a:spcBef>
                <a:spcPct val="20000"/>
              </a:spcBef>
              <a:spcAft>
                <a:spcPct val="0"/>
              </a:spcAft>
              <a:buClr>
                <a:schemeClr val="accent2"/>
              </a:buClr>
              <a:buFont typeface="Wingdings" pitchFamily="2" charset="2"/>
              <a:defRPr b="1">
                <a:solidFill>
                  <a:schemeClr val="tx1"/>
                </a:solidFill>
                <a:latin typeface="宋体" pitchFamily="2" charset="-122"/>
                <a:ea typeface="宋体" pitchFamily="2" charset="-122"/>
              </a:defRPr>
            </a:lvl7pPr>
            <a:lvl8pPr marL="3429000" indent="-228600" eaLnBrk="0" fontAlgn="base" hangingPunct="0">
              <a:spcBef>
                <a:spcPct val="20000"/>
              </a:spcBef>
              <a:spcAft>
                <a:spcPct val="0"/>
              </a:spcAft>
              <a:buClr>
                <a:schemeClr val="accent2"/>
              </a:buClr>
              <a:buFont typeface="Wingdings" pitchFamily="2" charset="2"/>
              <a:defRPr b="1">
                <a:solidFill>
                  <a:schemeClr val="tx1"/>
                </a:solidFill>
                <a:latin typeface="宋体" pitchFamily="2" charset="-122"/>
                <a:ea typeface="宋体" pitchFamily="2" charset="-122"/>
              </a:defRPr>
            </a:lvl8pPr>
            <a:lvl9pPr marL="3886200" indent="-228600" eaLnBrk="0" fontAlgn="base" hangingPunct="0">
              <a:spcBef>
                <a:spcPct val="20000"/>
              </a:spcBef>
              <a:spcAft>
                <a:spcPct val="0"/>
              </a:spcAft>
              <a:buClr>
                <a:schemeClr val="accent2"/>
              </a:buClr>
              <a:buFont typeface="Wingdings" pitchFamily="2" charset="2"/>
              <a:defRPr b="1">
                <a:solidFill>
                  <a:schemeClr val="tx1"/>
                </a:solidFill>
                <a:latin typeface="宋体" pitchFamily="2" charset="-122"/>
                <a:ea typeface="宋体" pitchFamily="2" charset="-122"/>
              </a:defRPr>
            </a:lvl9pPr>
          </a:lstStyle>
          <a:p>
            <a:pPr eaLnBrk="1" hangingPunct="1"/>
            <a:fld id="{0A1328C1-54FB-4F99-B484-2A0FCA966BAA}" type="slidenum">
              <a:rPr lang="zh-CN" altLang="en-US" smtClean="0"/>
              <a:pPr eaLnBrk="1" hangingPunct="1"/>
              <a:t>16</a:t>
            </a:fld>
            <a:endParaRPr lang="zh-CN"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1203" name="备注占位符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51204" name="灯片编号占位符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宋体" pitchFamily="2" charset="-122"/>
                <a:ea typeface="宋体" pitchFamily="2" charset="-122"/>
              </a:defRPr>
            </a:lvl1pPr>
            <a:lvl2pPr marL="742950" indent="-285750" eaLnBrk="0" hangingPunct="0">
              <a:defRPr b="1">
                <a:solidFill>
                  <a:schemeClr val="tx1"/>
                </a:solidFill>
                <a:latin typeface="宋体" pitchFamily="2" charset="-122"/>
                <a:ea typeface="宋体" pitchFamily="2" charset="-122"/>
              </a:defRPr>
            </a:lvl2pPr>
            <a:lvl3pPr marL="1143000" indent="-228600" eaLnBrk="0" hangingPunct="0">
              <a:defRPr b="1">
                <a:solidFill>
                  <a:schemeClr val="tx1"/>
                </a:solidFill>
                <a:latin typeface="宋体" pitchFamily="2" charset="-122"/>
                <a:ea typeface="宋体" pitchFamily="2" charset="-122"/>
              </a:defRPr>
            </a:lvl3pPr>
            <a:lvl4pPr marL="1600200" indent="-228600" eaLnBrk="0" hangingPunct="0">
              <a:defRPr b="1">
                <a:solidFill>
                  <a:schemeClr val="tx1"/>
                </a:solidFill>
                <a:latin typeface="宋体" pitchFamily="2" charset="-122"/>
                <a:ea typeface="宋体" pitchFamily="2" charset="-122"/>
              </a:defRPr>
            </a:lvl4pPr>
            <a:lvl5pPr marL="2057400" indent="-228600" eaLnBrk="0" hangingPunct="0">
              <a:defRPr b="1">
                <a:solidFill>
                  <a:schemeClr val="tx1"/>
                </a:solidFill>
                <a:latin typeface="宋体" pitchFamily="2" charset="-122"/>
                <a:ea typeface="宋体" pitchFamily="2" charset="-122"/>
              </a:defRPr>
            </a:lvl5pPr>
            <a:lvl6pPr marL="2514600" indent="-228600" eaLnBrk="0" fontAlgn="base" hangingPunct="0">
              <a:spcBef>
                <a:spcPct val="20000"/>
              </a:spcBef>
              <a:spcAft>
                <a:spcPct val="0"/>
              </a:spcAft>
              <a:buClr>
                <a:schemeClr val="accent2"/>
              </a:buClr>
              <a:buFont typeface="Wingdings" pitchFamily="2" charset="2"/>
              <a:defRPr b="1">
                <a:solidFill>
                  <a:schemeClr val="tx1"/>
                </a:solidFill>
                <a:latin typeface="宋体" pitchFamily="2" charset="-122"/>
                <a:ea typeface="宋体" pitchFamily="2" charset="-122"/>
              </a:defRPr>
            </a:lvl6pPr>
            <a:lvl7pPr marL="2971800" indent="-228600" eaLnBrk="0" fontAlgn="base" hangingPunct="0">
              <a:spcBef>
                <a:spcPct val="20000"/>
              </a:spcBef>
              <a:spcAft>
                <a:spcPct val="0"/>
              </a:spcAft>
              <a:buClr>
                <a:schemeClr val="accent2"/>
              </a:buClr>
              <a:buFont typeface="Wingdings" pitchFamily="2" charset="2"/>
              <a:defRPr b="1">
                <a:solidFill>
                  <a:schemeClr val="tx1"/>
                </a:solidFill>
                <a:latin typeface="宋体" pitchFamily="2" charset="-122"/>
                <a:ea typeface="宋体" pitchFamily="2" charset="-122"/>
              </a:defRPr>
            </a:lvl7pPr>
            <a:lvl8pPr marL="3429000" indent="-228600" eaLnBrk="0" fontAlgn="base" hangingPunct="0">
              <a:spcBef>
                <a:spcPct val="20000"/>
              </a:spcBef>
              <a:spcAft>
                <a:spcPct val="0"/>
              </a:spcAft>
              <a:buClr>
                <a:schemeClr val="accent2"/>
              </a:buClr>
              <a:buFont typeface="Wingdings" pitchFamily="2" charset="2"/>
              <a:defRPr b="1">
                <a:solidFill>
                  <a:schemeClr val="tx1"/>
                </a:solidFill>
                <a:latin typeface="宋体" pitchFamily="2" charset="-122"/>
                <a:ea typeface="宋体" pitchFamily="2" charset="-122"/>
              </a:defRPr>
            </a:lvl8pPr>
            <a:lvl9pPr marL="3886200" indent="-228600" eaLnBrk="0" fontAlgn="base" hangingPunct="0">
              <a:spcBef>
                <a:spcPct val="20000"/>
              </a:spcBef>
              <a:spcAft>
                <a:spcPct val="0"/>
              </a:spcAft>
              <a:buClr>
                <a:schemeClr val="accent2"/>
              </a:buClr>
              <a:buFont typeface="Wingdings" pitchFamily="2" charset="2"/>
              <a:defRPr b="1">
                <a:solidFill>
                  <a:schemeClr val="tx1"/>
                </a:solidFill>
                <a:latin typeface="宋体" pitchFamily="2" charset="-122"/>
                <a:ea typeface="宋体" pitchFamily="2" charset="-122"/>
              </a:defRPr>
            </a:lvl9pPr>
          </a:lstStyle>
          <a:p>
            <a:pPr eaLnBrk="1" hangingPunct="1"/>
            <a:fld id="{384676B9-48FB-42BC-9552-F373F1033B09}" type="slidenum">
              <a:rPr lang="zh-CN" altLang="en-US" smtClean="0"/>
              <a:pPr eaLnBrk="1" hangingPunct="1"/>
              <a:t>17</a:t>
            </a:fld>
            <a:endParaRPr lang="zh-CN"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2227" name="备注占位符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52228" name="灯片编号占位符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宋体" pitchFamily="2" charset="-122"/>
                <a:ea typeface="宋体" pitchFamily="2" charset="-122"/>
              </a:defRPr>
            </a:lvl1pPr>
            <a:lvl2pPr marL="742950" indent="-285750" eaLnBrk="0" hangingPunct="0">
              <a:defRPr b="1">
                <a:solidFill>
                  <a:schemeClr val="tx1"/>
                </a:solidFill>
                <a:latin typeface="宋体" pitchFamily="2" charset="-122"/>
                <a:ea typeface="宋体" pitchFamily="2" charset="-122"/>
              </a:defRPr>
            </a:lvl2pPr>
            <a:lvl3pPr marL="1143000" indent="-228600" eaLnBrk="0" hangingPunct="0">
              <a:defRPr b="1">
                <a:solidFill>
                  <a:schemeClr val="tx1"/>
                </a:solidFill>
                <a:latin typeface="宋体" pitchFamily="2" charset="-122"/>
                <a:ea typeface="宋体" pitchFamily="2" charset="-122"/>
              </a:defRPr>
            </a:lvl3pPr>
            <a:lvl4pPr marL="1600200" indent="-228600" eaLnBrk="0" hangingPunct="0">
              <a:defRPr b="1">
                <a:solidFill>
                  <a:schemeClr val="tx1"/>
                </a:solidFill>
                <a:latin typeface="宋体" pitchFamily="2" charset="-122"/>
                <a:ea typeface="宋体" pitchFamily="2" charset="-122"/>
              </a:defRPr>
            </a:lvl4pPr>
            <a:lvl5pPr marL="2057400" indent="-228600" eaLnBrk="0" hangingPunct="0">
              <a:defRPr b="1">
                <a:solidFill>
                  <a:schemeClr val="tx1"/>
                </a:solidFill>
                <a:latin typeface="宋体" pitchFamily="2" charset="-122"/>
                <a:ea typeface="宋体" pitchFamily="2" charset="-122"/>
              </a:defRPr>
            </a:lvl5pPr>
            <a:lvl6pPr marL="2514600" indent="-228600" eaLnBrk="0" fontAlgn="base" hangingPunct="0">
              <a:spcBef>
                <a:spcPct val="20000"/>
              </a:spcBef>
              <a:spcAft>
                <a:spcPct val="0"/>
              </a:spcAft>
              <a:buClr>
                <a:schemeClr val="accent2"/>
              </a:buClr>
              <a:buFont typeface="Wingdings" pitchFamily="2" charset="2"/>
              <a:defRPr b="1">
                <a:solidFill>
                  <a:schemeClr val="tx1"/>
                </a:solidFill>
                <a:latin typeface="宋体" pitchFamily="2" charset="-122"/>
                <a:ea typeface="宋体" pitchFamily="2" charset="-122"/>
              </a:defRPr>
            </a:lvl6pPr>
            <a:lvl7pPr marL="2971800" indent="-228600" eaLnBrk="0" fontAlgn="base" hangingPunct="0">
              <a:spcBef>
                <a:spcPct val="20000"/>
              </a:spcBef>
              <a:spcAft>
                <a:spcPct val="0"/>
              </a:spcAft>
              <a:buClr>
                <a:schemeClr val="accent2"/>
              </a:buClr>
              <a:buFont typeface="Wingdings" pitchFamily="2" charset="2"/>
              <a:defRPr b="1">
                <a:solidFill>
                  <a:schemeClr val="tx1"/>
                </a:solidFill>
                <a:latin typeface="宋体" pitchFamily="2" charset="-122"/>
                <a:ea typeface="宋体" pitchFamily="2" charset="-122"/>
              </a:defRPr>
            </a:lvl7pPr>
            <a:lvl8pPr marL="3429000" indent="-228600" eaLnBrk="0" fontAlgn="base" hangingPunct="0">
              <a:spcBef>
                <a:spcPct val="20000"/>
              </a:spcBef>
              <a:spcAft>
                <a:spcPct val="0"/>
              </a:spcAft>
              <a:buClr>
                <a:schemeClr val="accent2"/>
              </a:buClr>
              <a:buFont typeface="Wingdings" pitchFamily="2" charset="2"/>
              <a:defRPr b="1">
                <a:solidFill>
                  <a:schemeClr val="tx1"/>
                </a:solidFill>
                <a:latin typeface="宋体" pitchFamily="2" charset="-122"/>
                <a:ea typeface="宋体" pitchFamily="2" charset="-122"/>
              </a:defRPr>
            </a:lvl8pPr>
            <a:lvl9pPr marL="3886200" indent="-228600" eaLnBrk="0" fontAlgn="base" hangingPunct="0">
              <a:spcBef>
                <a:spcPct val="20000"/>
              </a:spcBef>
              <a:spcAft>
                <a:spcPct val="0"/>
              </a:spcAft>
              <a:buClr>
                <a:schemeClr val="accent2"/>
              </a:buClr>
              <a:buFont typeface="Wingdings" pitchFamily="2" charset="2"/>
              <a:defRPr b="1">
                <a:solidFill>
                  <a:schemeClr val="tx1"/>
                </a:solidFill>
                <a:latin typeface="宋体" pitchFamily="2" charset="-122"/>
                <a:ea typeface="宋体" pitchFamily="2" charset="-122"/>
              </a:defRPr>
            </a:lvl9pPr>
          </a:lstStyle>
          <a:p>
            <a:pPr eaLnBrk="1" hangingPunct="1"/>
            <a:fld id="{42ECCDC7-CBF5-4506-8F3F-3132B23A6A60}" type="slidenum">
              <a:rPr lang="zh-CN" altLang="en-US" smtClean="0"/>
              <a:pPr eaLnBrk="1" hangingPunct="1"/>
              <a:t>18</a:t>
            </a:fld>
            <a:endParaRPr lang="zh-CN"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3251" name="备注占位符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smtClean="0"/>
              <a:t>街道办事处作为基层的政府派出机构，其财务管理的能力以及效率直接影响居民的生活，直接反应我国政府的服务形象，直观体现中国共产党与人民群众的关系。如果只是将原来的手工模式转化到电脑上操作，虽然提高了效率，但对于决策支持却还存在着很大的不足。现在社会信息化意识明显提高，信息化进程正在高速发展；我国信息化建设已步入常态化，正在向促进经济增长方式转变的目标迈进。所以对街道办事处财务管理进行信息化是势在必行，这是经济社会发展的必然需求。</a:t>
            </a:r>
            <a:endParaRPr lang="en-US" altLang="zh-CN" smtClean="0"/>
          </a:p>
          <a:p>
            <a:r>
              <a:rPr lang="zh-CN" altLang="en-US" smtClean="0"/>
              <a:t>（一）街道办事处的机构性质决定财务管理的信息化</a:t>
            </a:r>
          </a:p>
          <a:p>
            <a:r>
              <a:rPr lang="zh-CN" altLang="en-US" smtClean="0"/>
              <a:t>街道办事作为各级各地区政府的派出机构，为城市的不同辖区提供着财务方面的服务。分散在城市各个地点的街道办事处，充分体现着政府的形象以及党与群众之间的关系。街道办事处的工作质量和效率实际上直接体现了党和政府的服务形象，为此实施街道办事处财务管理信息化，提高工作效率与服务质量势在必行。</a:t>
            </a:r>
          </a:p>
          <a:p>
            <a:r>
              <a:rPr lang="zh-CN" altLang="en-US" smtClean="0"/>
              <a:t>（二）街道办事处的职能要求财务管理的信息化</a:t>
            </a:r>
          </a:p>
          <a:p>
            <a:r>
              <a:rPr lang="zh-CN" altLang="en-US" smtClean="0"/>
              <a:t>涉及到了辖区内部的财政业务以及街道办事处的内部财政方面的事务，由此看来街道办事处财务管理的内容和范围并不广泛，但是由于街道办事处要管理辖区内的群众进行税收、结算和社会保障等业务，加之伴随城镇化的进一步推进，街道办事处的辖区居民也会随之增加其业务繁琐程度和重要性可想而知。信息化的建设有利于提升街道办事处的办事效率和质量。在电子政务建设</a:t>
            </a:r>
            <a:r>
              <a:rPr lang="en-US" altLang="zh-CN" smtClean="0"/>
              <a:t>G R P </a:t>
            </a:r>
            <a:r>
              <a:rPr lang="zh-CN" altLang="en-US" smtClean="0"/>
              <a:t>的理念提出之后，政府的财政部门进行进一步的升级，这样也要求基层的财务管理紧紧跟随上级财政部门的脚步，实现财务管理的垂直化。因此，街道办事处的财政管理的信息化势在必行。</a:t>
            </a:r>
            <a:endParaRPr lang="en-US" altLang="zh-CN" smtClean="0"/>
          </a:p>
          <a:p>
            <a:r>
              <a:rPr lang="zh-CN" altLang="en-US" smtClean="0"/>
              <a:t>（三）街道办事处的财务管理便民化的需求</a:t>
            </a:r>
          </a:p>
          <a:p>
            <a:r>
              <a:rPr lang="zh-CN" altLang="en-US" smtClean="0"/>
              <a:t>伴随着信息化的进程，居民的各项社会保障相继的由国家建立相应的信息系统，方便居民随时进行查询与访问。另外，随着网络的进一步发展，便民的政府办理系统越来越多。为了可以给辖区居民的更好的提供服务，街道办事处财务管理的信息化也是势在必行。</a:t>
            </a:r>
          </a:p>
          <a:p>
            <a:r>
              <a:rPr lang="zh-CN" altLang="en-US" smtClean="0"/>
              <a:t>（四）垂直财务监控及内部审计一体化需求</a:t>
            </a:r>
          </a:p>
          <a:p>
            <a:r>
              <a:rPr lang="zh-CN" altLang="en-US" smtClean="0"/>
              <a:t>财务部门可以经过网络，实现实时传递信息和共享信息，实现财务资料与财务核算的集中管理与控制。与此同时将被审计单位的财务数据采集并传输，通过专业的审计流程及审计工具对数据进行有效分析，对有疑点的财务数据进行深度核查，使审计人员轻松地实现对被审计单位的全面审计，使各主管单位及时查找出本单位以及下级单位的问题，以便及时的改正。这种垂直财务的监控及审计的功能可以使得街道办事处的财务管理更加透明化、公开化。</a:t>
            </a:r>
          </a:p>
        </p:txBody>
      </p:sp>
      <p:sp>
        <p:nvSpPr>
          <p:cNvPr id="53252" name="灯片编号占位符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宋体" pitchFamily="2" charset="-122"/>
                <a:ea typeface="宋体" pitchFamily="2" charset="-122"/>
              </a:defRPr>
            </a:lvl1pPr>
            <a:lvl2pPr marL="742950" indent="-285750" eaLnBrk="0" hangingPunct="0">
              <a:defRPr b="1">
                <a:solidFill>
                  <a:schemeClr val="tx1"/>
                </a:solidFill>
                <a:latin typeface="宋体" pitchFamily="2" charset="-122"/>
                <a:ea typeface="宋体" pitchFamily="2" charset="-122"/>
              </a:defRPr>
            </a:lvl2pPr>
            <a:lvl3pPr marL="1143000" indent="-228600" eaLnBrk="0" hangingPunct="0">
              <a:defRPr b="1">
                <a:solidFill>
                  <a:schemeClr val="tx1"/>
                </a:solidFill>
                <a:latin typeface="宋体" pitchFamily="2" charset="-122"/>
                <a:ea typeface="宋体" pitchFamily="2" charset="-122"/>
              </a:defRPr>
            </a:lvl3pPr>
            <a:lvl4pPr marL="1600200" indent="-228600" eaLnBrk="0" hangingPunct="0">
              <a:defRPr b="1">
                <a:solidFill>
                  <a:schemeClr val="tx1"/>
                </a:solidFill>
                <a:latin typeface="宋体" pitchFamily="2" charset="-122"/>
                <a:ea typeface="宋体" pitchFamily="2" charset="-122"/>
              </a:defRPr>
            </a:lvl4pPr>
            <a:lvl5pPr marL="2057400" indent="-228600" eaLnBrk="0" hangingPunct="0">
              <a:defRPr b="1">
                <a:solidFill>
                  <a:schemeClr val="tx1"/>
                </a:solidFill>
                <a:latin typeface="宋体" pitchFamily="2" charset="-122"/>
                <a:ea typeface="宋体" pitchFamily="2" charset="-122"/>
              </a:defRPr>
            </a:lvl5pPr>
            <a:lvl6pPr marL="2514600" indent="-228600" eaLnBrk="0" fontAlgn="base" hangingPunct="0">
              <a:spcBef>
                <a:spcPct val="20000"/>
              </a:spcBef>
              <a:spcAft>
                <a:spcPct val="0"/>
              </a:spcAft>
              <a:buClr>
                <a:schemeClr val="accent2"/>
              </a:buClr>
              <a:buFont typeface="Wingdings" pitchFamily="2" charset="2"/>
              <a:defRPr b="1">
                <a:solidFill>
                  <a:schemeClr val="tx1"/>
                </a:solidFill>
                <a:latin typeface="宋体" pitchFamily="2" charset="-122"/>
                <a:ea typeface="宋体" pitchFamily="2" charset="-122"/>
              </a:defRPr>
            </a:lvl6pPr>
            <a:lvl7pPr marL="2971800" indent="-228600" eaLnBrk="0" fontAlgn="base" hangingPunct="0">
              <a:spcBef>
                <a:spcPct val="20000"/>
              </a:spcBef>
              <a:spcAft>
                <a:spcPct val="0"/>
              </a:spcAft>
              <a:buClr>
                <a:schemeClr val="accent2"/>
              </a:buClr>
              <a:buFont typeface="Wingdings" pitchFamily="2" charset="2"/>
              <a:defRPr b="1">
                <a:solidFill>
                  <a:schemeClr val="tx1"/>
                </a:solidFill>
                <a:latin typeface="宋体" pitchFamily="2" charset="-122"/>
                <a:ea typeface="宋体" pitchFamily="2" charset="-122"/>
              </a:defRPr>
            </a:lvl7pPr>
            <a:lvl8pPr marL="3429000" indent="-228600" eaLnBrk="0" fontAlgn="base" hangingPunct="0">
              <a:spcBef>
                <a:spcPct val="20000"/>
              </a:spcBef>
              <a:spcAft>
                <a:spcPct val="0"/>
              </a:spcAft>
              <a:buClr>
                <a:schemeClr val="accent2"/>
              </a:buClr>
              <a:buFont typeface="Wingdings" pitchFamily="2" charset="2"/>
              <a:defRPr b="1">
                <a:solidFill>
                  <a:schemeClr val="tx1"/>
                </a:solidFill>
                <a:latin typeface="宋体" pitchFamily="2" charset="-122"/>
                <a:ea typeface="宋体" pitchFamily="2" charset="-122"/>
              </a:defRPr>
            </a:lvl8pPr>
            <a:lvl9pPr marL="3886200" indent="-228600" eaLnBrk="0" fontAlgn="base" hangingPunct="0">
              <a:spcBef>
                <a:spcPct val="20000"/>
              </a:spcBef>
              <a:spcAft>
                <a:spcPct val="0"/>
              </a:spcAft>
              <a:buClr>
                <a:schemeClr val="accent2"/>
              </a:buClr>
              <a:buFont typeface="Wingdings" pitchFamily="2" charset="2"/>
              <a:defRPr b="1">
                <a:solidFill>
                  <a:schemeClr val="tx1"/>
                </a:solidFill>
                <a:latin typeface="宋体" pitchFamily="2" charset="-122"/>
                <a:ea typeface="宋体" pitchFamily="2" charset="-122"/>
              </a:defRPr>
            </a:lvl9pPr>
          </a:lstStyle>
          <a:p>
            <a:pPr eaLnBrk="1" hangingPunct="1"/>
            <a:fld id="{0AC4607D-9BE9-4683-A3D5-79359D4971E6}" type="slidenum">
              <a:rPr lang="zh-CN" altLang="en-US" smtClean="0"/>
              <a:pPr eaLnBrk="1" hangingPunct="1"/>
              <a:t>20</a:t>
            </a:fld>
            <a:endParaRPr lang="zh-CN"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4275" name="备注占位符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smtClean="0"/>
              <a:t>街道办事处作为基层的政府派出机构，其财务管理的能力以及效率直接影响居民的生活，直接反应我国政府的服务形象，直观体现中国共产党与人民群众的关系。如果只是将原来的手工模式转化到电脑上操作，虽然提高了效率，但对于决策支持却还存在着很大的不足。现在社会信息化意识明显提高，信息化进程正在高速发展；我国信息化建设已步入常态化，正在向促进经济增长方式转变的目标迈进。所以对街道办事处财务管理进行信息化是势在必行，这是经济社会发展的必然需求。</a:t>
            </a:r>
            <a:endParaRPr lang="en-US" altLang="zh-CN" smtClean="0"/>
          </a:p>
          <a:p>
            <a:r>
              <a:rPr lang="zh-CN" altLang="en-US" smtClean="0"/>
              <a:t>（一）街道办事处的机构性质决定财务管理的信息化</a:t>
            </a:r>
          </a:p>
          <a:p>
            <a:r>
              <a:rPr lang="zh-CN" altLang="en-US" smtClean="0"/>
              <a:t>街道办事作为各级各地区政府的派出机构，为城市的不同辖区提供着财务方面的服务。分散在城市各个地点的街道办事处，充分体现着政府的形象以及党与群众之间的关系。街道办事处的工作质量和效率实际上直接体现了党和政府的服务形象，为此实施街道办事处财务管理信息化，提高工作效率与服务质量势在必行。</a:t>
            </a:r>
          </a:p>
          <a:p>
            <a:r>
              <a:rPr lang="zh-CN" altLang="en-US" smtClean="0"/>
              <a:t>（二）街道办事处的职能要求财务管理的信息化</a:t>
            </a:r>
          </a:p>
          <a:p>
            <a:r>
              <a:rPr lang="zh-CN" altLang="en-US" smtClean="0"/>
              <a:t>涉及到了辖区内部的财政业务以及街道办事处的内部财政方面的事务，由此看来街道办事处财务管理的内容和范围并不广泛，但是由于街道办事处要管理辖区内的群众进行税收、结算和社会保障等业务，加之伴随城镇化的进一步推进，街道办事处的辖区居民也会随之增加其业务繁琐程度和重要性可想而知。信息化的建设有利于提升街道办事处的办事效率和质量。在电子政务建设</a:t>
            </a:r>
            <a:r>
              <a:rPr lang="en-US" altLang="zh-CN" smtClean="0"/>
              <a:t>G R P </a:t>
            </a:r>
            <a:r>
              <a:rPr lang="zh-CN" altLang="en-US" smtClean="0"/>
              <a:t>的理念提出之后，政府的财政部门进行进一步的升级，这样也要求基层的财务管理紧紧跟随上级财政部门的脚步，实现财务管理的垂直化。因此，街道办事处的财政管理的信息化势在必行。</a:t>
            </a:r>
            <a:endParaRPr lang="en-US" altLang="zh-CN" smtClean="0"/>
          </a:p>
          <a:p>
            <a:r>
              <a:rPr lang="zh-CN" altLang="en-US" smtClean="0"/>
              <a:t>（三）街道办事处的财务管理便民化的需求</a:t>
            </a:r>
          </a:p>
          <a:p>
            <a:r>
              <a:rPr lang="zh-CN" altLang="en-US" smtClean="0"/>
              <a:t>伴随着信息化的进程，居民的各项社会保障相继的由国家建立相应的信息系统，方便居民随时进行查询与访问。另外，随着网络的进一步发展，便民的政府办理系统越来越多。为了可以给辖区居民的更好的提供服务，街道办事处财务管理的信息化也是势在必行。</a:t>
            </a:r>
          </a:p>
          <a:p>
            <a:r>
              <a:rPr lang="zh-CN" altLang="en-US" smtClean="0"/>
              <a:t>（四）垂直财务监控及内部审计一体化需求</a:t>
            </a:r>
          </a:p>
          <a:p>
            <a:r>
              <a:rPr lang="zh-CN" altLang="en-US" smtClean="0"/>
              <a:t>财务部门可以经过网络，实现实时传递信息和共享信息，实现财务资料与财务核算的集中管理与控制。与此同时将被审计单位的财务数据采集并传输，通过专业的审计流程及审计工具对数据进行有效分析，对有疑点的财务数据进行深度核查，使审计人员轻松地实现对被审计单位的全面审计，使各主管单位及时查找出本单位以及下级单位的问题，以便及时的改正。这种垂直财务的监控及审计的功能可以使得街道办事处的财务管理更加透明化、公开化。</a:t>
            </a:r>
          </a:p>
        </p:txBody>
      </p:sp>
      <p:sp>
        <p:nvSpPr>
          <p:cNvPr id="54276" name="灯片编号占位符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宋体" pitchFamily="2" charset="-122"/>
                <a:ea typeface="宋体" pitchFamily="2" charset="-122"/>
              </a:defRPr>
            </a:lvl1pPr>
            <a:lvl2pPr marL="742950" indent="-285750" eaLnBrk="0" hangingPunct="0">
              <a:defRPr b="1">
                <a:solidFill>
                  <a:schemeClr val="tx1"/>
                </a:solidFill>
                <a:latin typeface="宋体" pitchFamily="2" charset="-122"/>
                <a:ea typeface="宋体" pitchFamily="2" charset="-122"/>
              </a:defRPr>
            </a:lvl2pPr>
            <a:lvl3pPr marL="1143000" indent="-228600" eaLnBrk="0" hangingPunct="0">
              <a:defRPr b="1">
                <a:solidFill>
                  <a:schemeClr val="tx1"/>
                </a:solidFill>
                <a:latin typeface="宋体" pitchFamily="2" charset="-122"/>
                <a:ea typeface="宋体" pitchFamily="2" charset="-122"/>
              </a:defRPr>
            </a:lvl3pPr>
            <a:lvl4pPr marL="1600200" indent="-228600" eaLnBrk="0" hangingPunct="0">
              <a:defRPr b="1">
                <a:solidFill>
                  <a:schemeClr val="tx1"/>
                </a:solidFill>
                <a:latin typeface="宋体" pitchFamily="2" charset="-122"/>
                <a:ea typeface="宋体" pitchFamily="2" charset="-122"/>
              </a:defRPr>
            </a:lvl4pPr>
            <a:lvl5pPr marL="2057400" indent="-228600" eaLnBrk="0" hangingPunct="0">
              <a:defRPr b="1">
                <a:solidFill>
                  <a:schemeClr val="tx1"/>
                </a:solidFill>
                <a:latin typeface="宋体" pitchFamily="2" charset="-122"/>
                <a:ea typeface="宋体" pitchFamily="2" charset="-122"/>
              </a:defRPr>
            </a:lvl5pPr>
            <a:lvl6pPr marL="2514600" indent="-228600" eaLnBrk="0" fontAlgn="base" hangingPunct="0">
              <a:spcBef>
                <a:spcPct val="20000"/>
              </a:spcBef>
              <a:spcAft>
                <a:spcPct val="0"/>
              </a:spcAft>
              <a:buClr>
                <a:schemeClr val="accent2"/>
              </a:buClr>
              <a:buFont typeface="Wingdings" pitchFamily="2" charset="2"/>
              <a:defRPr b="1">
                <a:solidFill>
                  <a:schemeClr val="tx1"/>
                </a:solidFill>
                <a:latin typeface="宋体" pitchFamily="2" charset="-122"/>
                <a:ea typeface="宋体" pitchFamily="2" charset="-122"/>
              </a:defRPr>
            </a:lvl6pPr>
            <a:lvl7pPr marL="2971800" indent="-228600" eaLnBrk="0" fontAlgn="base" hangingPunct="0">
              <a:spcBef>
                <a:spcPct val="20000"/>
              </a:spcBef>
              <a:spcAft>
                <a:spcPct val="0"/>
              </a:spcAft>
              <a:buClr>
                <a:schemeClr val="accent2"/>
              </a:buClr>
              <a:buFont typeface="Wingdings" pitchFamily="2" charset="2"/>
              <a:defRPr b="1">
                <a:solidFill>
                  <a:schemeClr val="tx1"/>
                </a:solidFill>
                <a:latin typeface="宋体" pitchFamily="2" charset="-122"/>
                <a:ea typeface="宋体" pitchFamily="2" charset="-122"/>
              </a:defRPr>
            </a:lvl7pPr>
            <a:lvl8pPr marL="3429000" indent="-228600" eaLnBrk="0" fontAlgn="base" hangingPunct="0">
              <a:spcBef>
                <a:spcPct val="20000"/>
              </a:spcBef>
              <a:spcAft>
                <a:spcPct val="0"/>
              </a:spcAft>
              <a:buClr>
                <a:schemeClr val="accent2"/>
              </a:buClr>
              <a:buFont typeface="Wingdings" pitchFamily="2" charset="2"/>
              <a:defRPr b="1">
                <a:solidFill>
                  <a:schemeClr val="tx1"/>
                </a:solidFill>
                <a:latin typeface="宋体" pitchFamily="2" charset="-122"/>
                <a:ea typeface="宋体" pitchFamily="2" charset="-122"/>
              </a:defRPr>
            </a:lvl8pPr>
            <a:lvl9pPr marL="3886200" indent="-228600" eaLnBrk="0" fontAlgn="base" hangingPunct="0">
              <a:spcBef>
                <a:spcPct val="20000"/>
              </a:spcBef>
              <a:spcAft>
                <a:spcPct val="0"/>
              </a:spcAft>
              <a:buClr>
                <a:schemeClr val="accent2"/>
              </a:buClr>
              <a:buFont typeface="Wingdings" pitchFamily="2" charset="2"/>
              <a:defRPr b="1">
                <a:solidFill>
                  <a:schemeClr val="tx1"/>
                </a:solidFill>
                <a:latin typeface="宋体" pitchFamily="2" charset="-122"/>
                <a:ea typeface="宋体" pitchFamily="2" charset="-122"/>
              </a:defRPr>
            </a:lvl9pPr>
          </a:lstStyle>
          <a:p>
            <a:pPr eaLnBrk="1" hangingPunct="1"/>
            <a:fld id="{DB443305-50F5-4A32-82AF-E1151DF53B52}" type="slidenum">
              <a:rPr lang="zh-CN" altLang="en-US" smtClean="0"/>
              <a:pPr eaLnBrk="1" hangingPunct="1"/>
              <a:t>21</a:t>
            </a:fld>
            <a:endParaRPr lang="zh-CN"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5299" name="备注占位符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smtClean="0"/>
              <a:t>街道办事处作为基层的政府派出机构，其财务管理的能力以及效率直接影响居民的生活，直接反应我国政府的服务形象，直观体现中国共产党与人民群众的关系。如果只是将原来的手工模式转化到电脑上操作，虽然提高了效率，但对于决策支持却还存在着很大的不足。现在社会信息化意识明显提高，信息化进程正在高速发展；我国信息化建设已步入常态化，正在向促进经济增长方式转变的目标迈进。所以对街道办事处财务管理进行信息化是势在必行，这是经济社会发展的必然需求。</a:t>
            </a:r>
            <a:endParaRPr lang="en-US" altLang="zh-CN" smtClean="0"/>
          </a:p>
          <a:p>
            <a:r>
              <a:rPr lang="zh-CN" altLang="en-US" smtClean="0"/>
              <a:t>（一）街道办事处的机构性质决定财务管理的信息化</a:t>
            </a:r>
          </a:p>
          <a:p>
            <a:r>
              <a:rPr lang="zh-CN" altLang="en-US" smtClean="0"/>
              <a:t>街道办事作为各级各地区政府的派出机构，为城市的不同辖区提供着财务方面的服务。分散在城市各个地点的街道办事处，充分体现着政府的形象以及党与群众之间的关系。街道办事处的工作质量和效率实际上直接体现了党和政府的服务形象，为此实施街道办事处财务管理信息化，提高工作效率与服务质量势在必行。</a:t>
            </a:r>
          </a:p>
          <a:p>
            <a:r>
              <a:rPr lang="zh-CN" altLang="en-US" smtClean="0"/>
              <a:t>（二）街道办事处的职能要求财务管理的信息化</a:t>
            </a:r>
          </a:p>
          <a:p>
            <a:r>
              <a:rPr lang="zh-CN" altLang="en-US" smtClean="0"/>
              <a:t>涉及到了辖区内部的财政业务以及街道办事处的内部财政方面的事务，由此看来街道办事处财务管理的内容和范围并不广泛，但是由于街道办事处要管理辖区内的群众进行税收、结算和社会保障等业务，加之伴随城镇化的进一步推进，街道办事处的辖区居民也会随之增加其业务繁琐程度和重要性可想而知。信息化的建设有利于提升街道办事处的办事效率和质量。在电子政务建设</a:t>
            </a:r>
            <a:r>
              <a:rPr lang="en-US" altLang="zh-CN" smtClean="0"/>
              <a:t>G R P </a:t>
            </a:r>
            <a:r>
              <a:rPr lang="zh-CN" altLang="en-US" smtClean="0"/>
              <a:t>的理念提出之后，政府的财政部门进行进一步的升级，这样也要求基层的财务管理紧紧跟随上级财政部门的脚步，实现财务管理的垂直化。因此，街道办事处的财政管理的信息化势在必行。</a:t>
            </a:r>
            <a:endParaRPr lang="en-US" altLang="zh-CN" smtClean="0"/>
          </a:p>
          <a:p>
            <a:r>
              <a:rPr lang="zh-CN" altLang="en-US" smtClean="0"/>
              <a:t>（三）街道办事处的财务管理便民化的需求</a:t>
            </a:r>
          </a:p>
          <a:p>
            <a:r>
              <a:rPr lang="zh-CN" altLang="en-US" smtClean="0"/>
              <a:t>伴随着信息化的进程，居民的各项社会保障相继的由国家建立相应的信息系统，方便居民随时进行查询与访问。另外，随着网络的进一步发展，便民的政府办理系统越来越多。为了可以给辖区居民的更好的提供服务，街道办事处财务管理的信息化也是势在必行。</a:t>
            </a:r>
          </a:p>
          <a:p>
            <a:r>
              <a:rPr lang="zh-CN" altLang="en-US" smtClean="0"/>
              <a:t>（四）垂直财务监控及内部审计一体化需求</a:t>
            </a:r>
          </a:p>
          <a:p>
            <a:r>
              <a:rPr lang="zh-CN" altLang="en-US" smtClean="0"/>
              <a:t>财务部门可以经过网络，实现实时传递信息和共享信息，实现财务资料与财务核算的集中管理与控制。与此同时将被审计单位的财务数据采集并传输，通过专业的审计流程及审计工具对数据进行有效分析，对有疑点的财务数据进行深度核查，使审计人员轻松地实现对被审计单位的全面审计，使各主管单位及时查找出本单位以及下级单位的问题，以便及时的改正。这种垂直财务的监控及审计的功能可以使得街道办事处的财务管理更加透明化、公开化。</a:t>
            </a:r>
          </a:p>
        </p:txBody>
      </p:sp>
      <p:sp>
        <p:nvSpPr>
          <p:cNvPr id="55300" name="灯片编号占位符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宋体" pitchFamily="2" charset="-122"/>
                <a:ea typeface="宋体" pitchFamily="2" charset="-122"/>
              </a:defRPr>
            </a:lvl1pPr>
            <a:lvl2pPr marL="742950" indent="-285750" eaLnBrk="0" hangingPunct="0">
              <a:defRPr b="1">
                <a:solidFill>
                  <a:schemeClr val="tx1"/>
                </a:solidFill>
                <a:latin typeface="宋体" pitchFamily="2" charset="-122"/>
                <a:ea typeface="宋体" pitchFamily="2" charset="-122"/>
              </a:defRPr>
            </a:lvl2pPr>
            <a:lvl3pPr marL="1143000" indent="-228600" eaLnBrk="0" hangingPunct="0">
              <a:defRPr b="1">
                <a:solidFill>
                  <a:schemeClr val="tx1"/>
                </a:solidFill>
                <a:latin typeface="宋体" pitchFamily="2" charset="-122"/>
                <a:ea typeface="宋体" pitchFamily="2" charset="-122"/>
              </a:defRPr>
            </a:lvl3pPr>
            <a:lvl4pPr marL="1600200" indent="-228600" eaLnBrk="0" hangingPunct="0">
              <a:defRPr b="1">
                <a:solidFill>
                  <a:schemeClr val="tx1"/>
                </a:solidFill>
                <a:latin typeface="宋体" pitchFamily="2" charset="-122"/>
                <a:ea typeface="宋体" pitchFamily="2" charset="-122"/>
              </a:defRPr>
            </a:lvl4pPr>
            <a:lvl5pPr marL="2057400" indent="-228600" eaLnBrk="0" hangingPunct="0">
              <a:defRPr b="1">
                <a:solidFill>
                  <a:schemeClr val="tx1"/>
                </a:solidFill>
                <a:latin typeface="宋体" pitchFamily="2" charset="-122"/>
                <a:ea typeface="宋体" pitchFamily="2" charset="-122"/>
              </a:defRPr>
            </a:lvl5pPr>
            <a:lvl6pPr marL="2514600" indent="-228600" eaLnBrk="0" fontAlgn="base" hangingPunct="0">
              <a:spcBef>
                <a:spcPct val="20000"/>
              </a:spcBef>
              <a:spcAft>
                <a:spcPct val="0"/>
              </a:spcAft>
              <a:buClr>
                <a:schemeClr val="accent2"/>
              </a:buClr>
              <a:buFont typeface="Wingdings" pitchFamily="2" charset="2"/>
              <a:defRPr b="1">
                <a:solidFill>
                  <a:schemeClr val="tx1"/>
                </a:solidFill>
                <a:latin typeface="宋体" pitchFamily="2" charset="-122"/>
                <a:ea typeface="宋体" pitchFamily="2" charset="-122"/>
              </a:defRPr>
            </a:lvl6pPr>
            <a:lvl7pPr marL="2971800" indent="-228600" eaLnBrk="0" fontAlgn="base" hangingPunct="0">
              <a:spcBef>
                <a:spcPct val="20000"/>
              </a:spcBef>
              <a:spcAft>
                <a:spcPct val="0"/>
              </a:spcAft>
              <a:buClr>
                <a:schemeClr val="accent2"/>
              </a:buClr>
              <a:buFont typeface="Wingdings" pitchFamily="2" charset="2"/>
              <a:defRPr b="1">
                <a:solidFill>
                  <a:schemeClr val="tx1"/>
                </a:solidFill>
                <a:latin typeface="宋体" pitchFamily="2" charset="-122"/>
                <a:ea typeface="宋体" pitchFamily="2" charset="-122"/>
              </a:defRPr>
            </a:lvl7pPr>
            <a:lvl8pPr marL="3429000" indent="-228600" eaLnBrk="0" fontAlgn="base" hangingPunct="0">
              <a:spcBef>
                <a:spcPct val="20000"/>
              </a:spcBef>
              <a:spcAft>
                <a:spcPct val="0"/>
              </a:spcAft>
              <a:buClr>
                <a:schemeClr val="accent2"/>
              </a:buClr>
              <a:buFont typeface="Wingdings" pitchFamily="2" charset="2"/>
              <a:defRPr b="1">
                <a:solidFill>
                  <a:schemeClr val="tx1"/>
                </a:solidFill>
                <a:latin typeface="宋体" pitchFamily="2" charset="-122"/>
                <a:ea typeface="宋体" pitchFamily="2" charset="-122"/>
              </a:defRPr>
            </a:lvl8pPr>
            <a:lvl9pPr marL="3886200" indent="-228600" eaLnBrk="0" fontAlgn="base" hangingPunct="0">
              <a:spcBef>
                <a:spcPct val="20000"/>
              </a:spcBef>
              <a:spcAft>
                <a:spcPct val="0"/>
              </a:spcAft>
              <a:buClr>
                <a:schemeClr val="accent2"/>
              </a:buClr>
              <a:buFont typeface="Wingdings" pitchFamily="2" charset="2"/>
              <a:defRPr b="1">
                <a:solidFill>
                  <a:schemeClr val="tx1"/>
                </a:solidFill>
                <a:latin typeface="宋体" pitchFamily="2" charset="-122"/>
                <a:ea typeface="宋体" pitchFamily="2" charset="-122"/>
              </a:defRPr>
            </a:lvl9pPr>
          </a:lstStyle>
          <a:p>
            <a:pPr eaLnBrk="1" hangingPunct="1"/>
            <a:fld id="{CCF81C53-F280-40A4-B6CC-302CF5E5E1EA}" type="slidenum">
              <a:rPr lang="zh-CN" altLang="en-US" smtClean="0"/>
              <a:pPr eaLnBrk="1" hangingPunct="1"/>
              <a:t>22</a:t>
            </a:fld>
            <a:endParaRPr lang="zh-CN"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6323" name="备注占位符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smtClean="0"/>
              <a:t>街道办事处作为基层的政府派出机构，其财务管理的能力以及效率直接影响居民的生活，直接反应我国政府的服务形象，直观体现中国共产党与人民群众的关系。如果只是将原来的手工模式转化到电脑上操作，虽然提高了效率，但对于决策支持却还存在着很大的不足。现在社会信息化意识明显提高，信息化进程正在高速发展；我国信息化建设已步入常态化，正在向促进经济增长方式转变的目标迈进。所以对街道办事处财务管理进行信息化是势在必行，这是经济社会发展的必然需求。</a:t>
            </a:r>
            <a:endParaRPr lang="en-US" altLang="zh-CN" smtClean="0"/>
          </a:p>
          <a:p>
            <a:r>
              <a:rPr lang="zh-CN" altLang="en-US" smtClean="0"/>
              <a:t>（一）街道办事处的机构性质决定财务管理的信息化</a:t>
            </a:r>
          </a:p>
          <a:p>
            <a:r>
              <a:rPr lang="zh-CN" altLang="en-US" smtClean="0"/>
              <a:t>街道办事作为各级各地区政府的派出机构，为城市的不同辖区提供着财务方面的服务。分散在城市各个地点的街道办事处，充分体现着政府的形象以及党与群众之间的关系。街道办事处的工作质量和效率实际上直接体现了党和政府的服务形象，为此实施街道办事处财务管理信息化，提高工作效率与服务质量势在必行。</a:t>
            </a:r>
          </a:p>
          <a:p>
            <a:r>
              <a:rPr lang="zh-CN" altLang="en-US" smtClean="0"/>
              <a:t>（二）街道办事处的职能要求财务管理的信息化</a:t>
            </a:r>
          </a:p>
          <a:p>
            <a:r>
              <a:rPr lang="zh-CN" altLang="en-US" smtClean="0"/>
              <a:t>涉及到了辖区内部的财政业务以及街道办事处的内部财政方面的事务，由此看来街道办事处财务管理的内容和范围并不广泛，但是由于街道办事处要管理辖区内的群众进行税收、结算和社会保障等业务，加之伴随城镇化的进一步推进，街道办事处的辖区居民也会随之增加其业务繁琐程度和重要性可想而知。信息化的建设有利于提升街道办事处的办事效率和质量。在电子政务建设</a:t>
            </a:r>
            <a:r>
              <a:rPr lang="en-US" altLang="zh-CN" smtClean="0"/>
              <a:t>G R P </a:t>
            </a:r>
            <a:r>
              <a:rPr lang="zh-CN" altLang="en-US" smtClean="0"/>
              <a:t>的理念提出之后，政府的财政部门进行进一步的升级，这样也要求基层的财务管理紧紧跟随上级财政部门的脚步，实现财务管理的垂直化。因此，街道办事处的财政管理的信息化势在必行。</a:t>
            </a:r>
            <a:endParaRPr lang="en-US" altLang="zh-CN" smtClean="0"/>
          </a:p>
          <a:p>
            <a:r>
              <a:rPr lang="zh-CN" altLang="en-US" smtClean="0"/>
              <a:t>（三）街道办事处的财务管理便民化的需求</a:t>
            </a:r>
          </a:p>
          <a:p>
            <a:r>
              <a:rPr lang="zh-CN" altLang="en-US" smtClean="0"/>
              <a:t>伴随着信息化的进程，居民的各项社会保障相继的由国家建立相应的信息系统，方便居民随时进行查询与访问。另外，随着网络的进一步发展，便民的政府办理系统越来越多。为了可以给辖区居民的更好的提供服务，街道办事处财务管理的信息化也是势在必行。</a:t>
            </a:r>
          </a:p>
          <a:p>
            <a:r>
              <a:rPr lang="zh-CN" altLang="en-US" smtClean="0"/>
              <a:t>（四）垂直财务监控及内部审计一体化需求</a:t>
            </a:r>
          </a:p>
          <a:p>
            <a:r>
              <a:rPr lang="zh-CN" altLang="en-US" smtClean="0"/>
              <a:t>财务部门可以经过网络，实现实时传递信息和共享信息，实现财务资料与财务核算的集中管理与控制。与此同时将被审计单位的财务数据采集并传输，通过专业的审计流程及审计工具对数据进行有效分析，对有疑点的财务数据进行深度核查，使审计人员轻松地实现对被审计单位的全面审计，使各主管单位及时查找出本单位以及下级单位的问题，以便及时的改正。这种垂直财务的监控及审计的功能可以使得街道办事处的财务管理更加透明化、公开化。</a:t>
            </a:r>
          </a:p>
        </p:txBody>
      </p:sp>
      <p:sp>
        <p:nvSpPr>
          <p:cNvPr id="56324" name="灯片编号占位符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宋体" pitchFamily="2" charset="-122"/>
                <a:ea typeface="宋体" pitchFamily="2" charset="-122"/>
              </a:defRPr>
            </a:lvl1pPr>
            <a:lvl2pPr marL="742950" indent="-285750" eaLnBrk="0" hangingPunct="0">
              <a:defRPr b="1">
                <a:solidFill>
                  <a:schemeClr val="tx1"/>
                </a:solidFill>
                <a:latin typeface="宋体" pitchFamily="2" charset="-122"/>
                <a:ea typeface="宋体" pitchFamily="2" charset="-122"/>
              </a:defRPr>
            </a:lvl2pPr>
            <a:lvl3pPr marL="1143000" indent="-228600" eaLnBrk="0" hangingPunct="0">
              <a:defRPr b="1">
                <a:solidFill>
                  <a:schemeClr val="tx1"/>
                </a:solidFill>
                <a:latin typeface="宋体" pitchFamily="2" charset="-122"/>
                <a:ea typeface="宋体" pitchFamily="2" charset="-122"/>
              </a:defRPr>
            </a:lvl3pPr>
            <a:lvl4pPr marL="1600200" indent="-228600" eaLnBrk="0" hangingPunct="0">
              <a:defRPr b="1">
                <a:solidFill>
                  <a:schemeClr val="tx1"/>
                </a:solidFill>
                <a:latin typeface="宋体" pitchFamily="2" charset="-122"/>
                <a:ea typeface="宋体" pitchFamily="2" charset="-122"/>
              </a:defRPr>
            </a:lvl4pPr>
            <a:lvl5pPr marL="2057400" indent="-228600" eaLnBrk="0" hangingPunct="0">
              <a:defRPr b="1">
                <a:solidFill>
                  <a:schemeClr val="tx1"/>
                </a:solidFill>
                <a:latin typeface="宋体" pitchFamily="2" charset="-122"/>
                <a:ea typeface="宋体" pitchFamily="2" charset="-122"/>
              </a:defRPr>
            </a:lvl5pPr>
            <a:lvl6pPr marL="2514600" indent="-228600" eaLnBrk="0" fontAlgn="base" hangingPunct="0">
              <a:spcBef>
                <a:spcPct val="20000"/>
              </a:spcBef>
              <a:spcAft>
                <a:spcPct val="0"/>
              </a:spcAft>
              <a:buClr>
                <a:schemeClr val="accent2"/>
              </a:buClr>
              <a:buFont typeface="Wingdings" pitchFamily="2" charset="2"/>
              <a:defRPr b="1">
                <a:solidFill>
                  <a:schemeClr val="tx1"/>
                </a:solidFill>
                <a:latin typeface="宋体" pitchFamily="2" charset="-122"/>
                <a:ea typeface="宋体" pitchFamily="2" charset="-122"/>
              </a:defRPr>
            </a:lvl6pPr>
            <a:lvl7pPr marL="2971800" indent="-228600" eaLnBrk="0" fontAlgn="base" hangingPunct="0">
              <a:spcBef>
                <a:spcPct val="20000"/>
              </a:spcBef>
              <a:spcAft>
                <a:spcPct val="0"/>
              </a:spcAft>
              <a:buClr>
                <a:schemeClr val="accent2"/>
              </a:buClr>
              <a:buFont typeface="Wingdings" pitchFamily="2" charset="2"/>
              <a:defRPr b="1">
                <a:solidFill>
                  <a:schemeClr val="tx1"/>
                </a:solidFill>
                <a:latin typeface="宋体" pitchFamily="2" charset="-122"/>
                <a:ea typeface="宋体" pitchFamily="2" charset="-122"/>
              </a:defRPr>
            </a:lvl7pPr>
            <a:lvl8pPr marL="3429000" indent="-228600" eaLnBrk="0" fontAlgn="base" hangingPunct="0">
              <a:spcBef>
                <a:spcPct val="20000"/>
              </a:spcBef>
              <a:spcAft>
                <a:spcPct val="0"/>
              </a:spcAft>
              <a:buClr>
                <a:schemeClr val="accent2"/>
              </a:buClr>
              <a:buFont typeface="Wingdings" pitchFamily="2" charset="2"/>
              <a:defRPr b="1">
                <a:solidFill>
                  <a:schemeClr val="tx1"/>
                </a:solidFill>
                <a:latin typeface="宋体" pitchFamily="2" charset="-122"/>
                <a:ea typeface="宋体" pitchFamily="2" charset="-122"/>
              </a:defRPr>
            </a:lvl8pPr>
            <a:lvl9pPr marL="3886200" indent="-228600" eaLnBrk="0" fontAlgn="base" hangingPunct="0">
              <a:spcBef>
                <a:spcPct val="20000"/>
              </a:spcBef>
              <a:spcAft>
                <a:spcPct val="0"/>
              </a:spcAft>
              <a:buClr>
                <a:schemeClr val="accent2"/>
              </a:buClr>
              <a:buFont typeface="Wingdings" pitchFamily="2" charset="2"/>
              <a:defRPr b="1">
                <a:solidFill>
                  <a:schemeClr val="tx1"/>
                </a:solidFill>
                <a:latin typeface="宋体" pitchFamily="2" charset="-122"/>
                <a:ea typeface="宋体" pitchFamily="2" charset="-122"/>
              </a:defRPr>
            </a:lvl9pPr>
          </a:lstStyle>
          <a:p>
            <a:pPr eaLnBrk="1" hangingPunct="1"/>
            <a:fld id="{98A4001B-1908-461E-98C4-BE5AF4DCBB2E}" type="slidenum">
              <a:rPr lang="zh-CN" altLang="en-US" smtClean="0"/>
              <a:pPr eaLnBrk="1" hangingPunct="1"/>
              <a:t>23</a:t>
            </a:fld>
            <a:endParaRPr lang="zh-CN"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7347" name="备注占位符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smtClean="0"/>
              <a:t>街道办事处作为基层的政府派出机构，其财务管理的能力以及效率直接影响居民的生活，直接反应我国政府的服务形象，直观体现中国共产党与人民群众的关系。如果只是将原来的手工模式转化到电脑上操作，虽然提高了效率，但对于决策支持却还存在着很大的不足。现在社会信息化意识明显提高，信息化进程正在高速发展；我国信息化建设已步入常态化，正在向促进经济增长方式转变的目标迈进。所以对街道办事处财务管理进行信息化是势在必行，这是经济社会发展的必然需求。</a:t>
            </a:r>
            <a:endParaRPr lang="en-US" altLang="zh-CN" smtClean="0"/>
          </a:p>
          <a:p>
            <a:r>
              <a:rPr lang="zh-CN" altLang="en-US" smtClean="0"/>
              <a:t>（一）街道办事处的机构性质决定财务管理的信息化</a:t>
            </a:r>
          </a:p>
          <a:p>
            <a:r>
              <a:rPr lang="zh-CN" altLang="en-US" smtClean="0"/>
              <a:t>街道办事作为各级各地区政府的派出机构，为城市的不同辖区提供着财务方面的服务。分散在城市各个地点的街道办事处，充分体现着政府的形象以及党与群众之间的关系。街道办事处的工作质量和效率实际上直接体现了党和政府的服务形象，为此实施街道办事处财务管理信息化，提高工作效率与服务质量势在必行。</a:t>
            </a:r>
          </a:p>
          <a:p>
            <a:r>
              <a:rPr lang="zh-CN" altLang="en-US" smtClean="0"/>
              <a:t>（二）街道办事处的职能要求财务管理的信息化</a:t>
            </a:r>
          </a:p>
          <a:p>
            <a:r>
              <a:rPr lang="zh-CN" altLang="en-US" smtClean="0"/>
              <a:t>涉及到了辖区内部的财政业务以及街道办事处的内部财政方面的事务，由此看来街道办事处财务管理的内容和范围并不广泛，但是由于街道办事处要管理辖区内的群众进行税收、结算和社会保障等业务，加之伴随城镇化的进一步推进，街道办事处的辖区居民也会随之增加其业务繁琐程度和重要性可想而知。信息化的建设有利于提升街道办事处的办事效率和质量。在电子政务建设</a:t>
            </a:r>
            <a:r>
              <a:rPr lang="en-US" altLang="zh-CN" smtClean="0"/>
              <a:t>G R P </a:t>
            </a:r>
            <a:r>
              <a:rPr lang="zh-CN" altLang="en-US" smtClean="0"/>
              <a:t>的理念提出之后，政府的财政部门进行进一步的升级，这样也要求基层的财务管理紧紧跟随上级财政部门的脚步，实现财务管理的垂直化。因此，街道办事处的财政管理的信息化势在必行。</a:t>
            </a:r>
            <a:endParaRPr lang="en-US" altLang="zh-CN" smtClean="0"/>
          </a:p>
          <a:p>
            <a:r>
              <a:rPr lang="zh-CN" altLang="en-US" smtClean="0"/>
              <a:t>（三）街道办事处的财务管理便民化的需求</a:t>
            </a:r>
          </a:p>
          <a:p>
            <a:r>
              <a:rPr lang="zh-CN" altLang="en-US" smtClean="0"/>
              <a:t>伴随着信息化的进程，居民的各项社会保障相继的由国家建立相应的信息系统，方便居民随时进行查询与访问。另外，随着网络的进一步发展，便民的政府办理系统越来越多。为了可以给辖区居民的更好的提供服务，街道办事处财务管理的信息化也是势在必行。</a:t>
            </a:r>
          </a:p>
          <a:p>
            <a:r>
              <a:rPr lang="zh-CN" altLang="en-US" smtClean="0"/>
              <a:t>（四）垂直财务监控及内部审计一体化需求</a:t>
            </a:r>
          </a:p>
          <a:p>
            <a:r>
              <a:rPr lang="zh-CN" altLang="en-US" smtClean="0"/>
              <a:t>财务部门可以经过网络，实现实时传递信息和共享信息，实现财务资料与财务核算的集中管理与控制。与此同时将被审计单位的财务数据采集并传输，通过专业的审计流程及审计工具对数据进行有效分析，对有疑点的财务数据进行深度核查，使审计人员轻松地实现对被审计单位的全面审计，使各主管单位及时查找出本单位以及下级单位的问题，以便及时的改正。这种垂直财务的监控及审计的功能可以使得街道办事处的财务管理更加透明化、公开化。</a:t>
            </a:r>
          </a:p>
        </p:txBody>
      </p:sp>
      <p:sp>
        <p:nvSpPr>
          <p:cNvPr id="57348" name="灯片编号占位符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宋体" pitchFamily="2" charset="-122"/>
                <a:ea typeface="宋体" pitchFamily="2" charset="-122"/>
              </a:defRPr>
            </a:lvl1pPr>
            <a:lvl2pPr marL="742950" indent="-285750" eaLnBrk="0" hangingPunct="0">
              <a:defRPr b="1">
                <a:solidFill>
                  <a:schemeClr val="tx1"/>
                </a:solidFill>
                <a:latin typeface="宋体" pitchFamily="2" charset="-122"/>
                <a:ea typeface="宋体" pitchFamily="2" charset="-122"/>
              </a:defRPr>
            </a:lvl2pPr>
            <a:lvl3pPr marL="1143000" indent="-228600" eaLnBrk="0" hangingPunct="0">
              <a:defRPr b="1">
                <a:solidFill>
                  <a:schemeClr val="tx1"/>
                </a:solidFill>
                <a:latin typeface="宋体" pitchFamily="2" charset="-122"/>
                <a:ea typeface="宋体" pitchFamily="2" charset="-122"/>
              </a:defRPr>
            </a:lvl3pPr>
            <a:lvl4pPr marL="1600200" indent="-228600" eaLnBrk="0" hangingPunct="0">
              <a:defRPr b="1">
                <a:solidFill>
                  <a:schemeClr val="tx1"/>
                </a:solidFill>
                <a:latin typeface="宋体" pitchFamily="2" charset="-122"/>
                <a:ea typeface="宋体" pitchFamily="2" charset="-122"/>
              </a:defRPr>
            </a:lvl4pPr>
            <a:lvl5pPr marL="2057400" indent="-228600" eaLnBrk="0" hangingPunct="0">
              <a:defRPr b="1">
                <a:solidFill>
                  <a:schemeClr val="tx1"/>
                </a:solidFill>
                <a:latin typeface="宋体" pitchFamily="2" charset="-122"/>
                <a:ea typeface="宋体" pitchFamily="2" charset="-122"/>
              </a:defRPr>
            </a:lvl5pPr>
            <a:lvl6pPr marL="2514600" indent="-228600" eaLnBrk="0" fontAlgn="base" hangingPunct="0">
              <a:spcBef>
                <a:spcPct val="20000"/>
              </a:spcBef>
              <a:spcAft>
                <a:spcPct val="0"/>
              </a:spcAft>
              <a:buClr>
                <a:schemeClr val="accent2"/>
              </a:buClr>
              <a:buFont typeface="Wingdings" pitchFamily="2" charset="2"/>
              <a:defRPr b="1">
                <a:solidFill>
                  <a:schemeClr val="tx1"/>
                </a:solidFill>
                <a:latin typeface="宋体" pitchFamily="2" charset="-122"/>
                <a:ea typeface="宋体" pitchFamily="2" charset="-122"/>
              </a:defRPr>
            </a:lvl6pPr>
            <a:lvl7pPr marL="2971800" indent="-228600" eaLnBrk="0" fontAlgn="base" hangingPunct="0">
              <a:spcBef>
                <a:spcPct val="20000"/>
              </a:spcBef>
              <a:spcAft>
                <a:spcPct val="0"/>
              </a:spcAft>
              <a:buClr>
                <a:schemeClr val="accent2"/>
              </a:buClr>
              <a:buFont typeface="Wingdings" pitchFamily="2" charset="2"/>
              <a:defRPr b="1">
                <a:solidFill>
                  <a:schemeClr val="tx1"/>
                </a:solidFill>
                <a:latin typeface="宋体" pitchFamily="2" charset="-122"/>
                <a:ea typeface="宋体" pitchFamily="2" charset="-122"/>
              </a:defRPr>
            </a:lvl7pPr>
            <a:lvl8pPr marL="3429000" indent="-228600" eaLnBrk="0" fontAlgn="base" hangingPunct="0">
              <a:spcBef>
                <a:spcPct val="20000"/>
              </a:spcBef>
              <a:spcAft>
                <a:spcPct val="0"/>
              </a:spcAft>
              <a:buClr>
                <a:schemeClr val="accent2"/>
              </a:buClr>
              <a:buFont typeface="Wingdings" pitchFamily="2" charset="2"/>
              <a:defRPr b="1">
                <a:solidFill>
                  <a:schemeClr val="tx1"/>
                </a:solidFill>
                <a:latin typeface="宋体" pitchFamily="2" charset="-122"/>
                <a:ea typeface="宋体" pitchFamily="2" charset="-122"/>
              </a:defRPr>
            </a:lvl8pPr>
            <a:lvl9pPr marL="3886200" indent="-228600" eaLnBrk="0" fontAlgn="base" hangingPunct="0">
              <a:spcBef>
                <a:spcPct val="20000"/>
              </a:spcBef>
              <a:spcAft>
                <a:spcPct val="0"/>
              </a:spcAft>
              <a:buClr>
                <a:schemeClr val="accent2"/>
              </a:buClr>
              <a:buFont typeface="Wingdings" pitchFamily="2" charset="2"/>
              <a:defRPr b="1">
                <a:solidFill>
                  <a:schemeClr val="tx1"/>
                </a:solidFill>
                <a:latin typeface="宋体" pitchFamily="2" charset="-122"/>
                <a:ea typeface="宋体" pitchFamily="2" charset="-122"/>
              </a:defRPr>
            </a:lvl9pPr>
          </a:lstStyle>
          <a:p>
            <a:pPr eaLnBrk="1" hangingPunct="1"/>
            <a:fld id="{478330B3-DCB2-46CD-BF61-A6536B51FA9B}" type="slidenum">
              <a:rPr lang="zh-CN" altLang="en-US" smtClean="0"/>
              <a:pPr eaLnBrk="1" hangingPunct="1"/>
              <a:t>24</a:t>
            </a:fld>
            <a:endParaRPr lang="zh-CN"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9939" name="备注占位符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39940" name="灯片编号占位符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宋体" pitchFamily="2" charset="-122"/>
                <a:ea typeface="宋体" pitchFamily="2" charset="-122"/>
              </a:defRPr>
            </a:lvl1pPr>
            <a:lvl2pPr marL="742950" indent="-285750" eaLnBrk="0" hangingPunct="0">
              <a:defRPr b="1">
                <a:solidFill>
                  <a:schemeClr val="tx1"/>
                </a:solidFill>
                <a:latin typeface="宋体" pitchFamily="2" charset="-122"/>
                <a:ea typeface="宋体" pitchFamily="2" charset="-122"/>
              </a:defRPr>
            </a:lvl2pPr>
            <a:lvl3pPr marL="1143000" indent="-228600" eaLnBrk="0" hangingPunct="0">
              <a:defRPr b="1">
                <a:solidFill>
                  <a:schemeClr val="tx1"/>
                </a:solidFill>
                <a:latin typeface="宋体" pitchFamily="2" charset="-122"/>
                <a:ea typeface="宋体" pitchFamily="2" charset="-122"/>
              </a:defRPr>
            </a:lvl3pPr>
            <a:lvl4pPr marL="1600200" indent="-228600" eaLnBrk="0" hangingPunct="0">
              <a:defRPr b="1">
                <a:solidFill>
                  <a:schemeClr val="tx1"/>
                </a:solidFill>
                <a:latin typeface="宋体" pitchFamily="2" charset="-122"/>
                <a:ea typeface="宋体" pitchFamily="2" charset="-122"/>
              </a:defRPr>
            </a:lvl4pPr>
            <a:lvl5pPr marL="2057400" indent="-228600" eaLnBrk="0" hangingPunct="0">
              <a:defRPr b="1">
                <a:solidFill>
                  <a:schemeClr val="tx1"/>
                </a:solidFill>
                <a:latin typeface="宋体" pitchFamily="2" charset="-122"/>
                <a:ea typeface="宋体" pitchFamily="2" charset="-122"/>
              </a:defRPr>
            </a:lvl5pPr>
            <a:lvl6pPr marL="2514600" indent="-228600" eaLnBrk="0" fontAlgn="base" hangingPunct="0">
              <a:spcBef>
                <a:spcPct val="20000"/>
              </a:spcBef>
              <a:spcAft>
                <a:spcPct val="0"/>
              </a:spcAft>
              <a:buClr>
                <a:schemeClr val="accent2"/>
              </a:buClr>
              <a:buFont typeface="Wingdings" pitchFamily="2" charset="2"/>
              <a:defRPr b="1">
                <a:solidFill>
                  <a:schemeClr val="tx1"/>
                </a:solidFill>
                <a:latin typeface="宋体" pitchFamily="2" charset="-122"/>
                <a:ea typeface="宋体" pitchFamily="2" charset="-122"/>
              </a:defRPr>
            </a:lvl6pPr>
            <a:lvl7pPr marL="2971800" indent="-228600" eaLnBrk="0" fontAlgn="base" hangingPunct="0">
              <a:spcBef>
                <a:spcPct val="20000"/>
              </a:spcBef>
              <a:spcAft>
                <a:spcPct val="0"/>
              </a:spcAft>
              <a:buClr>
                <a:schemeClr val="accent2"/>
              </a:buClr>
              <a:buFont typeface="Wingdings" pitchFamily="2" charset="2"/>
              <a:defRPr b="1">
                <a:solidFill>
                  <a:schemeClr val="tx1"/>
                </a:solidFill>
                <a:latin typeface="宋体" pitchFamily="2" charset="-122"/>
                <a:ea typeface="宋体" pitchFamily="2" charset="-122"/>
              </a:defRPr>
            </a:lvl7pPr>
            <a:lvl8pPr marL="3429000" indent="-228600" eaLnBrk="0" fontAlgn="base" hangingPunct="0">
              <a:spcBef>
                <a:spcPct val="20000"/>
              </a:spcBef>
              <a:spcAft>
                <a:spcPct val="0"/>
              </a:spcAft>
              <a:buClr>
                <a:schemeClr val="accent2"/>
              </a:buClr>
              <a:buFont typeface="Wingdings" pitchFamily="2" charset="2"/>
              <a:defRPr b="1">
                <a:solidFill>
                  <a:schemeClr val="tx1"/>
                </a:solidFill>
                <a:latin typeface="宋体" pitchFamily="2" charset="-122"/>
                <a:ea typeface="宋体" pitchFamily="2" charset="-122"/>
              </a:defRPr>
            </a:lvl8pPr>
            <a:lvl9pPr marL="3886200" indent="-228600" eaLnBrk="0" fontAlgn="base" hangingPunct="0">
              <a:spcBef>
                <a:spcPct val="20000"/>
              </a:spcBef>
              <a:spcAft>
                <a:spcPct val="0"/>
              </a:spcAft>
              <a:buClr>
                <a:schemeClr val="accent2"/>
              </a:buClr>
              <a:buFont typeface="Wingdings" pitchFamily="2" charset="2"/>
              <a:defRPr b="1">
                <a:solidFill>
                  <a:schemeClr val="tx1"/>
                </a:solidFill>
                <a:latin typeface="宋体" pitchFamily="2" charset="-122"/>
                <a:ea typeface="宋体" pitchFamily="2" charset="-122"/>
              </a:defRPr>
            </a:lvl9pPr>
          </a:lstStyle>
          <a:p>
            <a:pPr eaLnBrk="1" hangingPunct="1"/>
            <a:fld id="{0940A4C6-EAA0-419D-9C58-843EF975E963}" type="slidenum">
              <a:rPr lang="zh-CN" altLang="en-US" smtClean="0"/>
              <a:pPr eaLnBrk="1" hangingPunct="1"/>
              <a:t>6</a:t>
            </a:fld>
            <a:endParaRPr lang="zh-CN"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8371" name="备注占位符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smtClean="0"/>
              <a:t>街道办事处作为基层的政府派出机构，其财务管理的能力以及效率直接影响居民的生活，直接反应我国政府的服务形象，直观体现中国共产党与人民群众的关系。如果只是将原来的手工模式转化到电脑上操作，虽然提高了效率，但对于决策支持却还存在着很大的不足。现在社会信息化意识明显提高，信息化进程正在高速发展；我国信息化建设已步入常态化，正在向促进经济增长方式转变的目标迈进。所以对街道办事处财务管理进行信息化是势在必行，这是经济社会发展的必然需求。</a:t>
            </a:r>
            <a:endParaRPr lang="en-US" altLang="zh-CN" smtClean="0"/>
          </a:p>
          <a:p>
            <a:r>
              <a:rPr lang="zh-CN" altLang="en-US" smtClean="0"/>
              <a:t>（一）街道办事处的机构性质决定财务管理的信息化</a:t>
            </a:r>
          </a:p>
          <a:p>
            <a:r>
              <a:rPr lang="zh-CN" altLang="en-US" smtClean="0"/>
              <a:t>街道办事作为各级各地区政府的派出机构，为城市的不同辖区提供着财务方面的服务。分散在城市各个地点的街道办事处，充分体现着政府的形象以及党与群众之间的关系。街道办事处的工作质量和效率实际上直接体现了党和政府的服务形象，为此实施街道办事处财务管理信息化，提高工作效率与服务质量势在必行。</a:t>
            </a:r>
          </a:p>
          <a:p>
            <a:r>
              <a:rPr lang="zh-CN" altLang="en-US" smtClean="0"/>
              <a:t>（二）街道办事处的职能要求财务管理的信息化</a:t>
            </a:r>
          </a:p>
          <a:p>
            <a:r>
              <a:rPr lang="zh-CN" altLang="en-US" smtClean="0"/>
              <a:t>涉及到了辖区内部的财政业务以及街道办事处的内部财政方面的事务，由此看来街道办事处财务管理的内容和范围并不广泛，但是由于街道办事处要管理辖区内的群众进行税收、结算和社会保障等业务，加之伴随城镇化的进一步推进，街道办事处的辖区居民也会随之增加其业务繁琐程度和重要性可想而知。信息化的建设有利于提升街道办事处的办事效率和质量。在电子政务建设</a:t>
            </a:r>
            <a:r>
              <a:rPr lang="en-US" altLang="zh-CN" smtClean="0"/>
              <a:t>G R P </a:t>
            </a:r>
            <a:r>
              <a:rPr lang="zh-CN" altLang="en-US" smtClean="0"/>
              <a:t>的理念提出之后，政府的财政部门进行进一步的升级，这样也要求基层的财务管理紧紧跟随上级财政部门的脚步，实现财务管理的垂直化。因此，街道办事处的财政管理的信息化势在必行。</a:t>
            </a:r>
            <a:endParaRPr lang="en-US" altLang="zh-CN" smtClean="0"/>
          </a:p>
          <a:p>
            <a:r>
              <a:rPr lang="zh-CN" altLang="en-US" smtClean="0"/>
              <a:t>（三）街道办事处的财务管理便民化的需求</a:t>
            </a:r>
          </a:p>
          <a:p>
            <a:r>
              <a:rPr lang="zh-CN" altLang="en-US" smtClean="0"/>
              <a:t>伴随着信息化的进程，居民的各项社会保障相继的由国家建立相应的信息系统，方便居民随时进行查询与访问。另外，随着网络的进一步发展，便民的政府办理系统越来越多。为了可以给辖区居民的更好的提供服务，街道办事处财务管理的信息化也是势在必行。</a:t>
            </a:r>
          </a:p>
          <a:p>
            <a:r>
              <a:rPr lang="zh-CN" altLang="en-US" smtClean="0"/>
              <a:t>（四）垂直财务监控及内部审计一体化需求</a:t>
            </a:r>
          </a:p>
          <a:p>
            <a:r>
              <a:rPr lang="zh-CN" altLang="en-US" smtClean="0"/>
              <a:t>财务部门可以经过网络，实现实时传递信息和共享信息，实现财务资料与财务核算的集中管理与控制。与此同时将被审计单位的财务数据采集并传输，通过专业的审计流程及审计工具对数据进行有效分析，对有疑点的财务数据进行深度核查，使审计人员轻松地实现对被审计单位的全面审计，使各主管单位及时查找出本单位以及下级单位的问题，以便及时的改正。这种垂直财务的监控及审计的功能可以使得街道办事处的财务管理更加透明化、公开化。</a:t>
            </a:r>
          </a:p>
        </p:txBody>
      </p:sp>
      <p:sp>
        <p:nvSpPr>
          <p:cNvPr id="58372" name="灯片编号占位符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宋体" pitchFamily="2" charset="-122"/>
                <a:ea typeface="宋体" pitchFamily="2" charset="-122"/>
              </a:defRPr>
            </a:lvl1pPr>
            <a:lvl2pPr marL="742950" indent="-285750" eaLnBrk="0" hangingPunct="0">
              <a:defRPr b="1">
                <a:solidFill>
                  <a:schemeClr val="tx1"/>
                </a:solidFill>
                <a:latin typeface="宋体" pitchFamily="2" charset="-122"/>
                <a:ea typeface="宋体" pitchFamily="2" charset="-122"/>
              </a:defRPr>
            </a:lvl2pPr>
            <a:lvl3pPr marL="1143000" indent="-228600" eaLnBrk="0" hangingPunct="0">
              <a:defRPr b="1">
                <a:solidFill>
                  <a:schemeClr val="tx1"/>
                </a:solidFill>
                <a:latin typeface="宋体" pitchFamily="2" charset="-122"/>
                <a:ea typeface="宋体" pitchFamily="2" charset="-122"/>
              </a:defRPr>
            </a:lvl3pPr>
            <a:lvl4pPr marL="1600200" indent="-228600" eaLnBrk="0" hangingPunct="0">
              <a:defRPr b="1">
                <a:solidFill>
                  <a:schemeClr val="tx1"/>
                </a:solidFill>
                <a:latin typeface="宋体" pitchFamily="2" charset="-122"/>
                <a:ea typeface="宋体" pitchFamily="2" charset="-122"/>
              </a:defRPr>
            </a:lvl4pPr>
            <a:lvl5pPr marL="2057400" indent="-228600" eaLnBrk="0" hangingPunct="0">
              <a:defRPr b="1">
                <a:solidFill>
                  <a:schemeClr val="tx1"/>
                </a:solidFill>
                <a:latin typeface="宋体" pitchFamily="2" charset="-122"/>
                <a:ea typeface="宋体" pitchFamily="2" charset="-122"/>
              </a:defRPr>
            </a:lvl5pPr>
            <a:lvl6pPr marL="2514600" indent="-228600" eaLnBrk="0" fontAlgn="base" hangingPunct="0">
              <a:spcBef>
                <a:spcPct val="20000"/>
              </a:spcBef>
              <a:spcAft>
                <a:spcPct val="0"/>
              </a:spcAft>
              <a:buClr>
                <a:schemeClr val="accent2"/>
              </a:buClr>
              <a:buFont typeface="Wingdings" pitchFamily="2" charset="2"/>
              <a:defRPr b="1">
                <a:solidFill>
                  <a:schemeClr val="tx1"/>
                </a:solidFill>
                <a:latin typeface="宋体" pitchFamily="2" charset="-122"/>
                <a:ea typeface="宋体" pitchFamily="2" charset="-122"/>
              </a:defRPr>
            </a:lvl6pPr>
            <a:lvl7pPr marL="2971800" indent="-228600" eaLnBrk="0" fontAlgn="base" hangingPunct="0">
              <a:spcBef>
                <a:spcPct val="20000"/>
              </a:spcBef>
              <a:spcAft>
                <a:spcPct val="0"/>
              </a:spcAft>
              <a:buClr>
                <a:schemeClr val="accent2"/>
              </a:buClr>
              <a:buFont typeface="Wingdings" pitchFamily="2" charset="2"/>
              <a:defRPr b="1">
                <a:solidFill>
                  <a:schemeClr val="tx1"/>
                </a:solidFill>
                <a:latin typeface="宋体" pitchFamily="2" charset="-122"/>
                <a:ea typeface="宋体" pitchFamily="2" charset="-122"/>
              </a:defRPr>
            </a:lvl7pPr>
            <a:lvl8pPr marL="3429000" indent="-228600" eaLnBrk="0" fontAlgn="base" hangingPunct="0">
              <a:spcBef>
                <a:spcPct val="20000"/>
              </a:spcBef>
              <a:spcAft>
                <a:spcPct val="0"/>
              </a:spcAft>
              <a:buClr>
                <a:schemeClr val="accent2"/>
              </a:buClr>
              <a:buFont typeface="Wingdings" pitchFamily="2" charset="2"/>
              <a:defRPr b="1">
                <a:solidFill>
                  <a:schemeClr val="tx1"/>
                </a:solidFill>
                <a:latin typeface="宋体" pitchFamily="2" charset="-122"/>
                <a:ea typeface="宋体" pitchFamily="2" charset="-122"/>
              </a:defRPr>
            </a:lvl8pPr>
            <a:lvl9pPr marL="3886200" indent="-228600" eaLnBrk="0" fontAlgn="base" hangingPunct="0">
              <a:spcBef>
                <a:spcPct val="20000"/>
              </a:spcBef>
              <a:spcAft>
                <a:spcPct val="0"/>
              </a:spcAft>
              <a:buClr>
                <a:schemeClr val="accent2"/>
              </a:buClr>
              <a:buFont typeface="Wingdings" pitchFamily="2" charset="2"/>
              <a:defRPr b="1">
                <a:solidFill>
                  <a:schemeClr val="tx1"/>
                </a:solidFill>
                <a:latin typeface="宋体" pitchFamily="2" charset="-122"/>
                <a:ea typeface="宋体" pitchFamily="2" charset="-122"/>
              </a:defRPr>
            </a:lvl9pPr>
          </a:lstStyle>
          <a:p>
            <a:pPr eaLnBrk="1" hangingPunct="1"/>
            <a:fld id="{303DF20E-C5F8-454D-9819-022EF319C936}" type="slidenum">
              <a:rPr lang="zh-CN" altLang="en-US" smtClean="0"/>
              <a:pPr eaLnBrk="1" hangingPunct="1"/>
              <a:t>25</a:t>
            </a:fld>
            <a:endParaRPr lang="zh-CN"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9395" name="备注占位符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smtClean="0"/>
              <a:t>街道办事处作为基层的政府派出机构，其财务管理的能力以及效率直接影响居民的生活，直接反应我国政府的服务形象，直观体现中国共产党与人民群众的关系。如果只是将原来的手工模式转化到电脑上操作，虽然提高了效率，但对于决策支持却还存在着很大的不足。现在社会信息化意识明显提高，信息化进程正在高速发展；我国信息化建设已步入常态化，正在向促进经济增长方式转变的目标迈进。所以对街道办事处财务管理进行信息化是势在必行，这是经济社会发展的必然需求。</a:t>
            </a:r>
            <a:endParaRPr lang="en-US" altLang="zh-CN" smtClean="0"/>
          </a:p>
          <a:p>
            <a:r>
              <a:rPr lang="zh-CN" altLang="en-US" smtClean="0"/>
              <a:t>（一）街道办事处的机构性质决定财务管理的信息化</a:t>
            </a:r>
          </a:p>
          <a:p>
            <a:r>
              <a:rPr lang="zh-CN" altLang="en-US" smtClean="0"/>
              <a:t>街道办事作为各级各地区政府的派出机构，为城市的不同辖区提供着财务方面的服务。分散在城市各个地点的街道办事处，充分体现着政府的形象以及党与群众之间的关系。街道办事处的工作质量和效率实际上直接体现了党和政府的服务形象，为此实施街道办事处财务管理信息化，提高工作效率与服务质量势在必行。</a:t>
            </a:r>
          </a:p>
          <a:p>
            <a:r>
              <a:rPr lang="zh-CN" altLang="en-US" smtClean="0"/>
              <a:t>（二）街道办事处的职能要求财务管理的信息化</a:t>
            </a:r>
          </a:p>
          <a:p>
            <a:r>
              <a:rPr lang="zh-CN" altLang="en-US" smtClean="0"/>
              <a:t>涉及到了辖区内部的财政业务以及街道办事处的内部财政方面的事务，由此看来街道办事处财务管理的内容和范围并不广泛，但是由于街道办事处要管理辖区内的群众进行税收、结算和社会保障等业务，加之伴随城镇化的进一步推进，街道办事处的辖区居民也会随之增加其业务繁琐程度和重要性可想而知。信息化的建设有利于提升街道办事处的办事效率和质量。在电子政务建设</a:t>
            </a:r>
            <a:r>
              <a:rPr lang="en-US" altLang="zh-CN" smtClean="0"/>
              <a:t>G R P </a:t>
            </a:r>
            <a:r>
              <a:rPr lang="zh-CN" altLang="en-US" smtClean="0"/>
              <a:t>的理念提出之后，政府的财政部门进行进一步的升级，这样也要求基层的财务管理紧紧跟随上级财政部门的脚步，实现财务管理的垂直化。因此，街道办事处的财政管理的信息化势在必行。</a:t>
            </a:r>
            <a:endParaRPr lang="en-US" altLang="zh-CN" smtClean="0"/>
          </a:p>
          <a:p>
            <a:r>
              <a:rPr lang="zh-CN" altLang="en-US" smtClean="0"/>
              <a:t>（三）街道办事处的财务管理便民化的需求</a:t>
            </a:r>
          </a:p>
          <a:p>
            <a:r>
              <a:rPr lang="zh-CN" altLang="en-US" smtClean="0"/>
              <a:t>伴随着信息化的进程，居民的各项社会保障相继的由国家建立相应的信息系统，方便居民随时进行查询与访问。另外，随着网络的进一步发展，便民的政府办理系统越来越多。为了可以给辖区居民的更好的提供服务，街道办事处财务管理的信息化也是势在必行。</a:t>
            </a:r>
          </a:p>
          <a:p>
            <a:r>
              <a:rPr lang="zh-CN" altLang="en-US" smtClean="0"/>
              <a:t>（四）垂直财务监控及内部审计一体化需求</a:t>
            </a:r>
          </a:p>
          <a:p>
            <a:r>
              <a:rPr lang="zh-CN" altLang="en-US" smtClean="0"/>
              <a:t>财务部门可以经过网络，实现实时传递信息和共享信息，实现财务资料与财务核算的集中管理与控制。与此同时将被审计单位的财务数据采集并传输，通过专业的审计流程及审计工具对数据进行有效分析，对有疑点的财务数据进行深度核查，使审计人员轻松地实现对被审计单位的全面审计，使各主管单位及时查找出本单位以及下级单位的问题，以便及时的改正。这种垂直财务的监控及审计的功能可以使得街道办事处的财务管理更加透明化、公开化。</a:t>
            </a:r>
          </a:p>
        </p:txBody>
      </p:sp>
      <p:sp>
        <p:nvSpPr>
          <p:cNvPr id="59396" name="灯片编号占位符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宋体" pitchFamily="2" charset="-122"/>
                <a:ea typeface="宋体" pitchFamily="2" charset="-122"/>
              </a:defRPr>
            </a:lvl1pPr>
            <a:lvl2pPr marL="742950" indent="-285750" eaLnBrk="0" hangingPunct="0">
              <a:defRPr b="1">
                <a:solidFill>
                  <a:schemeClr val="tx1"/>
                </a:solidFill>
                <a:latin typeface="宋体" pitchFamily="2" charset="-122"/>
                <a:ea typeface="宋体" pitchFamily="2" charset="-122"/>
              </a:defRPr>
            </a:lvl2pPr>
            <a:lvl3pPr marL="1143000" indent="-228600" eaLnBrk="0" hangingPunct="0">
              <a:defRPr b="1">
                <a:solidFill>
                  <a:schemeClr val="tx1"/>
                </a:solidFill>
                <a:latin typeface="宋体" pitchFamily="2" charset="-122"/>
                <a:ea typeface="宋体" pitchFamily="2" charset="-122"/>
              </a:defRPr>
            </a:lvl3pPr>
            <a:lvl4pPr marL="1600200" indent="-228600" eaLnBrk="0" hangingPunct="0">
              <a:defRPr b="1">
                <a:solidFill>
                  <a:schemeClr val="tx1"/>
                </a:solidFill>
                <a:latin typeface="宋体" pitchFamily="2" charset="-122"/>
                <a:ea typeface="宋体" pitchFamily="2" charset="-122"/>
              </a:defRPr>
            </a:lvl4pPr>
            <a:lvl5pPr marL="2057400" indent="-228600" eaLnBrk="0" hangingPunct="0">
              <a:defRPr b="1">
                <a:solidFill>
                  <a:schemeClr val="tx1"/>
                </a:solidFill>
                <a:latin typeface="宋体" pitchFamily="2" charset="-122"/>
                <a:ea typeface="宋体" pitchFamily="2" charset="-122"/>
              </a:defRPr>
            </a:lvl5pPr>
            <a:lvl6pPr marL="2514600" indent="-228600" eaLnBrk="0" fontAlgn="base" hangingPunct="0">
              <a:spcBef>
                <a:spcPct val="20000"/>
              </a:spcBef>
              <a:spcAft>
                <a:spcPct val="0"/>
              </a:spcAft>
              <a:buClr>
                <a:schemeClr val="accent2"/>
              </a:buClr>
              <a:buFont typeface="Wingdings" pitchFamily="2" charset="2"/>
              <a:defRPr b="1">
                <a:solidFill>
                  <a:schemeClr val="tx1"/>
                </a:solidFill>
                <a:latin typeface="宋体" pitchFamily="2" charset="-122"/>
                <a:ea typeface="宋体" pitchFamily="2" charset="-122"/>
              </a:defRPr>
            </a:lvl6pPr>
            <a:lvl7pPr marL="2971800" indent="-228600" eaLnBrk="0" fontAlgn="base" hangingPunct="0">
              <a:spcBef>
                <a:spcPct val="20000"/>
              </a:spcBef>
              <a:spcAft>
                <a:spcPct val="0"/>
              </a:spcAft>
              <a:buClr>
                <a:schemeClr val="accent2"/>
              </a:buClr>
              <a:buFont typeface="Wingdings" pitchFamily="2" charset="2"/>
              <a:defRPr b="1">
                <a:solidFill>
                  <a:schemeClr val="tx1"/>
                </a:solidFill>
                <a:latin typeface="宋体" pitchFamily="2" charset="-122"/>
                <a:ea typeface="宋体" pitchFamily="2" charset="-122"/>
              </a:defRPr>
            </a:lvl7pPr>
            <a:lvl8pPr marL="3429000" indent="-228600" eaLnBrk="0" fontAlgn="base" hangingPunct="0">
              <a:spcBef>
                <a:spcPct val="20000"/>
              </a:spcBef>
              <a:spcAft>
                <a:spcPct val="0"/>
              </a:spcAft>
              <a:buClr>
                <a:schemeClr val="accent2"/>
              </a:buClr>
              <a:buFont typeface="Wingdings" pitchFamily="2" charset="2"/>
              <a:defRPr b="1">
                <a:solidFill>
                  <a:schemeClr val="tx1"/>
                </a:solidFill>
                <a:latin typeface="宋体" pitchFamily="2" charset="-122"/>
                <a:ea typeface="宋体" pitchFamily="2" charset="-122"/>
              </a:defRPr>
            </a:lvl8pPr>
            <a:lvl9pPr marL="3886200" indent="-228600" eaLnBrk="0" fontAlgn="base" hangingPunct="0">
              <a:spcBef>
                <a:spcPct val="20000"/>
              </a:spcBef>
              <a:spcAft>
                <a:spcPct val="0"/>
              </a:spcAft>
              <a:buClr>
                <a:schemeClr val="accent2"/>
              </a:buClr>
              <a:buFont typeface="Wingdings" pitchFamily="2" charset="2"/>
              <a:defRPr b="1">
                <a:solidFill>
                  <a:schemeClr val="tx1"/>
                </a:solidFill>
                <a:latin typeface="宋体" pitchFamily="2" charset="-122"/>
                <a:ea typeface="宋体" pitchFamily="2" charset="-122"/>
              </a:defRPr>
            </a:lvl9pPr>
          </a:lstStyle>
          <a:p>
            <a:pPr eaLnBrk="1" hangingPunct="1"/>
            <a:fld id="{C127C161-257F-44DD-A73A-761C8106C348}" type="slidenum">
              <a:rPr lang="zh-CN" altLang="en-US" smtClean="0"/>
              <a:pPr eaLnBrk="1" hangingPunct="1"/>
              <a:t>26</a:t>
            </a:fld>
            <a:endParaRPr lang="zh-CN"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0419" name="备注占位符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smtClean="0"/>
              <a:t>街道办事处作为基层的政府派出机构，其财务管理的能力以及效率直接影响居民的生活，直接反应我国政府的服务形象，直观体现中国共产党与人民群众的关系。如果只是将原来的手工模式转化到电脑上操作，虽然提高了效率，但对于决策支持却还存在着很大的不足。现在社会信息化意识明显提高，信息化进程正在高速发展；我国信息化建设已步入常态化，正在向促进经济增长方式转变的目标迈进。所以对街道办事处财务管理进行信息化是势在必行，这是经济社会发展的必然需求。</a:t>
            </a:r>
            <a:endParaRPr lang="en-US" altLang="zh-CN" smtClean="0"/>
          </a:p>
          <a:p>
            <a:r>
              <a:rPr lang="zh-CN" altLang="en-US" smtClean="0"/>
              <a:t>（一）街道办事处的机构性质决定财务管理的信息化</a:t>
            </a:r>
          </a:p>
          <a:p>
            <a:r>
              <a:rPr lang="zh-CN" altLang="en-US" smtClean="0"/>
              <a:t>街道办事作为各级各地区政府的派出机构，为城市的不同辖区提供着财务方面的服务。分散在城市各个地点的街道办事处，充分体现着政府的形象以及党与群众之间的关系。街道办事处的工作质量和效率实际上直接体现了党和政府的服务形象，为此实施街道办事处财务管理信息化，提高工作效率与服务质量势在必行。</a:t>
            </a:r>
          </a:p>
          <a:p>
            <a:r>
              <a:rPr lang="zh-CN" altLang="en-US" smtClean="0"/>
              <a:t>（二）街道办事处的职能要求财务管理的信息化</a:t>
            </a:r>
          </a:p>
          <a:p>
            <a:r>
              <a:rPr lang="zh-CN" altLang="en-US" smtClean="0"/>
              <a:t>涉及到了辖区内部的财政业务以及街道办事处的内部财政方面的事务，由此看来街道办事处财务管理的内容和范围并不广泛，但是由于街道办事处要管理辖区内的群众进行税收、结算和社会保障等业务，加之伴随城镇化的进一步推进，街道办事处的辖区居民也会随之增加其业务繁琐程度和重要性可想而知。信息化的建设有利于提升街道办事处的办事效率和质量。在电子政务建设</a:t>
            </a:r>
            <a:r>
              <a:rPr lang="en-US" altLang="zh-CN" smtClean="0"/>
              <a:t>G R P </a:t>
            </a:r>
            <a:r>
              <a:rPr lang="zh-CN" altLang="en-US" smtClean="0"/>
              <a:t>的理念提出之后，政府的财政部门进行进一步的升级，这样也要求基层的财务管理紧紧跟随上级财政部门的脚步，实现财务管理的垂直化。因此，街道办事处的财政管理的信息化势在必行。</a:t>
            </a:r>
            <a:endParaRPr lang="en-US" altLang="zh-CN" smtClean="0"/>
          </a:p>
          <a:p>
            <a:r>
              <a:rPr lang="zh-CN" altLang="en-US" smtClean="0"/>
              <a:t>（三）街道办事处的财务管理便民化的需求</a:t>
            </a:r>
          </a:p>
          <a:p>
            <a:r>
              <a:rPr lang="zh-CN" altLang="en-US" smtClean="0"/>
              <a:t>伴随着信息化的进程，居民的各项社会保障相继的由国家建立相应的信息系统，方便居民随时进行查询与访问。另外，随着网络的进一步发展，便民的政府办理系统越来越多。为了可以给辖区居民的更好的提供服务，街道办事处财务管理的信息化也是势在必行。</a:t>
            </a:r>
          </a:p>
          <a:p>
            <a:r>
              <a:rPr lang="zh-CN" altLang="en-US" smtClean="0"/>
              <a:t>（四）垂直财务监控及内部审计一体化需求</a:t>
            </a:r>
          </a:p>
          <a:p>
            <a:r>
              <a:rPr lang="zh-CN" altLang="en-US" smtClean="0"/>
              <a:t>财务部门可以经过网络，实现实时传递信息和共享信息，实现财务资料与财务核算的集中管理与控制。与此同时将被审计单位的财务数据采集并传输，通过专业的审计流程及审计工具对数据进行有效分析，对有疑点的财务数据进行深度核查，使审计人员轻松地实现对被审计单位的全面审计，使各主管单位及时查找出本单位以及下级单位的问题，以便及时的改正。这种垂直财务的监控及审计的功能可以使得街道办事处的财务管理更加透明化、公开化。</a:t>
            </a:r>
          </a:p>
        </p:txBody>
      </p:sp>
      <p:sp>
        <p:nvSpPr>
          <p:cNvPr id="60420" name="灯片编号占位符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宋体" pitchFamily="2" charset="-122"/>
                <a:ea typeface="宋体" pitchFamily="2" charset="-122"/>
              </a:defRPr>
            </a:lvl1pPr>
            <a:lvl2pPr marL="742950" indent="-285750" eaLnBrk="0" hangingPunct="0">
              <a:defRPr b="1">
                <a:solidFill>
                  <a:schemeClr val="tx1"/>
                </a:solidFill>
                <a:latin typeface="宋体" pitchFamily="2" charset="-122"/>
                <a:ea typeface="宋体" pitchFamily="2" charset="-122"/>
              </a:defRPr>
            </a:lvl2pPr>
            <a:lvl3pPr marL="1143000" indent="-228600" eaLnBrk="0" hangingPunct="0">
              <a:defRPr b="1">
                <a:solidFill>
                  <a:schemeClr val="tx1"/>
                </a:solidFill>
                <a:latin typeface="宋体" pitchFamily="2" charset="-122"/>
                <a:ea typeface="宋体" pitchFamily="2" charset="-122"/>
              </a:defRPr>
            </a:lvl3pPr>
            <a:lvl4pPr marL="1600200" indent="-228600" eaLnBrk="0" hangingPunct="0">
              <a:defRPr b="1">
                <a:solidFill>
                  <a:schemeClr val="tx1"/>
                </a:solidFill>
                <a:latin typeface="宋体" pitchFamily="2" charset="-122"/>
                <a:ea typeface="宋体" pitchFamily="2" charset="-122"/>
              </a:defRPr>
            </a:lvl4pPr>
            <a:lvl5pPr marL="2057400" indent="-228600" eaLnBrk="0" hangingPunct="0">
              <a:defRPr b="1">
                <a:solidFill>
                  <a:schemeClr val="tx1"/>
                </a:solidFill>
                <a:latin typeface="宋体" pitchFamily="2" charset="-122"/>
                <a:ea typeface="宋体" pitchFamily="2" charset="-122"/>
              </a:defRPr>
            </a:lvl5pPr>
            <a:lvl6pPr marL="2514600" indent="-228600" eaLnBrk="0" fontAlgn="base" hangingPunct="0">
              <a:spcBef>
                <a:spcPct val="20000"/>
              </a:spcBef>
              <a:spcAft>
                <a:spcPct val="0"/>
              </a:spcAft>
              <a:buClr>
                <a:schemeClr val="accent2"/>
              </a:buClr>
              <a:buFont typeface="Wingdings" pitchFamily="2" charset="2"/>
              <a:defRPr b="1">
                <a:solidFill>
                  <a:schemeClr val="tx1"/>
                </a:solidFill>
                <a:latin typeface="宋体" pitchFamily="2" charset="-122"/>
                <a:ea typeface="宋体" pitchFamily="2" charset="-122"/>
              </a:defRPr>
            </a:lvl6pPr>
            <a:lvl7pPr marL="2971800" indent="-228600" eaLnBrk="0" fontAlgn="base" hangingPunct="0">
              <a:spcBef>
                <a:spcPct val="20000"/>
              </a:spcBef>
              <a:spcAft>
                <a:spcPct val="0"/>
              </a:spcAft>
              <a:buClr>
                <a:schemeClr val="accent2"/>
              </a:buClr>
              <a:buFont typeface="Wingdings" pitchFamily="2" charset="2"/>
              <a:defRPr b="1">
                <a:solidFill>
                  <a:schemeClr val="tx1"/>
                </a:solidFill>
                <a:latin typeface="宋体" pitchFamily="2" charset="-122"/>
                <a:ea typeface="宋体" pitchFamily="2" charset="-122"/>
              </a:defRPr>
            </a:lvl7pPr>
            <a:lvl8pPr marL="3429000" indent="-228600" eaLnBrk="0" fontAlgn="base" hangingPunct="0">
              <a:spcBef>
                <a:spcPct val="20000"/>
              </a:spcBef>
              <a:spcAft>
                <a:spcPct val="0"/>
              </a:spcAft>
              <a:buClr>
                <a:schemeClr val="accent2"/>
              </a:buClr>
              <a:buFont typeface="Wingdings" pitchFamily="2" charset="2"/>
              <a:defRPr b="1">
                <a:solidFill>
                  <a:schemeClr val="tx1"/>
                </a:solidFill>
                <a:latin typeface="宋体" pitchFamily="2" charset="-122"/>
                <a:ea typeface="宋体" pitchFamily="2" charset="-122"/>
              </a:defRPr>
            </a:lvl8pPr>
            <a:lvl9pPr marL="3886200" indent="-228600" eaLnBrk="0" fontAlgn="base" hangingPunct="0">
              <a:spcBef>
                <a:spcPct val="20000"/>
              </a:spcBef>
              <a:spcAft>
                <a:spcPct val="0"/>
              </a:spcAft>
              <a:buClr>
                <a:schemeClr val="accent2"/>
              </a:buClr>
              <a:buFont typeface="Wingdings" pitchFamily="2" charset="2"/>
              <a:defRPr b="1">
                <a:solidFill>
                  <a:schemeClr val="tx1"/>
                </a:solidFill>
                <a:latin typeface="宋体" pitchFamily="2" charset="-122"/>
                <a:ea typeface="宋体" pitchFamily="2" charset="-122"/>
              </a:defRPr>
            </a:lvl9pPr>
          </a:lstStyle>
          <a:p>
            <a:pPr eaLnBrk="1" hangingPunct="1"/>
            <a:fld id="{04EE9786-F48B-467F-AAA8-7F0B726CEEFF}" type="slidenum">
              <a:rPr lang="zh-CN" altLang="en-US" smtClean="0"/>
              <a:pPr eaLnBrk="1" hangingPunct="1"/>
              <a:t>28</a:t>
            </a:fld>
            <a:endParaRPr lang="zh-CN"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1443" name="备注占位符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smtClean="0"/>
              <a:t>街道办事处作为基层的政府派出机构，其财务管理的能力以及效率直接影响居民的生活，直接反应我国政府的服务形象，直观体现中国共产党与人民群众的关系。如果只是将原来的手工模式转化到电脑上操作，虽然提高了效率，但对于决策支持却还存在着很大的不足。现在社会信息化意识明显提高，信息化进程正在高速发展；我国信息化建设已步入常态化，正在向促进经济增长方式转变的目标迈进。所以对街道办事处财务管理进行信息化是势在必行，这是经济社会发展的必然需求。</a:t>
            </a:r>
            <a:endParaRPr lang="en-US" altLang="zh-CN" smtClean="0"/>
          </a:p>
          <a:p>
            <a:r>
              <a:rPr lang="zh-CN" altLang="en-US" smtClean="0"/>
              <a:t>（一）街道办事处的机构性质决定财务管理的信息化</a:t>
            </a:r>
          </a:p>
          <a:p>
            <a:r>
              <a:rPr lang="zh-CN" altLang="en-US" smtClean="0"/>
              <a:t>街道办事作为各级各地区政府的派出机构，为城市的不同辖区提供着财务方面的服务。分散在城市各个地点的街道办事处，充分体现着政府的形象以及党与群众之间的关系。街道办事处的工作质量和效率实际上直接体现了党和政府的服务形象，为此实施街道办事处财务管理信息化，提高工作效率与服务质量势在必行。</a:t>
            </a:r>
          </a:p>
          <a:p>
            <a:r>
              <a:rPr lang="zh-CN" altLang="en-US" smtClean="0"/>
              <a:t>（二）街道办事处的职能要求财务管理的信息化</a:t>
            </a:r>
          </a:p>
          <a:p>
            <a:r>
              <a:rPr lang="zh-CN" altLang="en-US" smtClean="0"/>
              <a:t>涉及到了辖区内部的财政业务以及街道办事处的内部财政方面的事务，由此看来街道办事处财务管理的内容和范围并不广泛，但是由于街道办事处要管理辖区内的群众进行税收、结算和社会保障等业务，加之伴随城镇化的进一步推进，街道办事处的辖区居民也会随之增加其业务繁琐程度和重要性可想而知。信息化的建设有利于提升街道办事处的办事效率和质量。在电子政务建设</a:t>
            </a:r>
            <a:r>
              <a:rPr lang="en-US" altLang="zh-CN" smtClean="0"/>
              <a:t>G R P </a:t>
            </a:r>
            <a:r>
              <a:rPr lang="zh-CN" altLang="en-US" smtClean="0"/>
              <a:t>的理念提出之后，政府的财政部门进行进一步的升级，这样也要求基层的财务管理紧紧跟随上级财政部门的脚步，实现财务管理的垂直化。因此，街道办事处的财政管理的信息化势在必行。</a:t>
            </a:r>
            <a:endParaRPr lang="en-US" altLang="zh-CN" smtClean="0"/>
          </a:p>
          <a:p>
            <a:r>
              <a:rPr lang="zh-CN" altLang="en-US" smtClean="0"/>
              <a:t>（三）街道办事处的财务管理便民化的需求</a:t>
            </a:r>
          </a:p>
          <a:p>
            <a:r>
              <a:rPr lang="zh-CN" altLang="en-US" smtClean="0"/>
              <a:t>伴随着信息化的进程，居民的各项社会保障相继的由国家建立相应的信息系统，方便居民随时进行查询与访问。另外，随着网络的进一步发展，便民的政府办理系统越来越多。为了可以给辖区居民的更好的提供服务，街道办事处财务管理的信息化也是势在必行。</a:t>
            </a:r>
          </a:p>
          <a:p>
            <a:r>
              <a:rPr lang="zh-CN" altLang="en-US" smtClean="0"/>
              <a:t>（四）垂直财务监控及内部审计一体化需求</a:t>
            </a:r>
          </a:p>
          <a:p>
            <a:r>
              <a:rPr lang="zh-CN" altLang="en-US" smtClean="0"/>
              <a:t>财务部门可以经过网络，实现实时传递信息和共享信息，实现财务资料与财务核算的集中管理与控制。与此同时将被审计单位的财务数据采集并传输，通过专业的审计流程及审计工具对数据进行有效分析，对有疑点的财务数据进行深度核查，使审计人员轻松地实现对被审计单位的全面审计，使各主管单位及时查找出本单位以及下级单位的问题，以便及时的改正。这种垂直财务的监控及审计的功能可以使得街道办事处的财务管理更加透明化、公开化。</a:t>
            </a:r>
          </a:p>
        </p:txBody>
      </p:sp>
      <p:sp>
        <p:nvSpPr>
          <p:cNvPr id="61444" name="灯片编号占位符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宋体" pitchFamily="2" charset="-122"/>
                <a:ea typeface="宋体" pitchFamily="2" charset="-122"/>
              </a:defRPr>
            </a:lvl1pPr>
            <a:lvl2pPr marL="742950" indent="-285750" eaLnBrk="0" hangingPunct="0">
              <a:defRPr b="1">
                <a:solidFill>
                  <a:schemeClr val="tx1"/>
                </a:solidFill>
                <a:latin typeface="宋体" pitchFamily="2" charset="-122"/>
                <a:ea typeface="宋体" pitchFamily="2" charset="-122"/>
              </a:defRPr>
            </a:lvl2pPr>
            <a:lvl3pPr marL="1143000" indent="-228600" eaLnBrk="0" hangingPunct="0">
              <a:defRPr b="1">
                <a:solidFill>
                  <a:schemeClr val="tx1"/>
                </a:solidFill>
                <a:latin typeface="宋体" pitchFamily="2" charset="-122"/>
                <a:ea typeface="宋体" pitchFamily="2" charset="-122"/>
              </a:defRPr>
            </a:lvl3pPr>
            <a:lvl4pPr marL="1600200" indent="-228600" eaLnBrk="0" hangingPunct="0">
              <a:defRPr b="1">
                <a:solidFill>
                  <a:schemeClr val="tx1"/>
                </a:solidFill>
                <a:latin typeface="宋体" pitchFamily="2" charset="-122"/>
                <a:ea typeface="宋体" pitchFamily="2" charset="-122"/>
              </a:defRPr>
            </a:lvl4pPr>
            <a:lvl5pPr marL="2057400" indent="-228600" eaLnBrk="0" hangingPunct="0">
              <a:defRPr b="1">
                <a:solidFill>
                  <a:schemeClr val="tx1"/>
                </a:solidFill>
                <a:latin typeface="宋体" pitchFamily="2" charset="-122"/>
                <a:ea typeface="宋体" pitchFamily="2" charset="-122"/>
              </a:defRPr>
            </a:lvl5pPr>
            <a:lvl6pPr marL="2514600" indent="-228600" eaLnBrk="0" fontAlgn="base" hangingPunct="0">
              <a:spcBef>
                <a:spcPct val="20000"/>
              </a:spcBef>
              <a:spcAft>
                <a:spcPct val="0"/>
              </a:spcAft>
              <a:buClr>
                <a:schemeClr val="accent2"/>
              </a:buClr>
              <a:buFont typeface="Wingdings" pitchFamily="2" charset="2"/>
              <a:defRPr b="1">
                <a:solidFill>
                  <a:schemeClr val="tx1"/>
                </a:solidFill>
                <a:latin typeface="宋体" pitchFamily="2" charset="-122"/>
                <a:ea typeface="宋体" pitchFamily="2" charset="-122"/>
              </a:defRPr>
            </a:lvl6pPr>
            <a:lvl7pPr marL="2971800" indent="-228600" eaLnBrk="0" fontAlgn="base" hangingPunct="0">
              <a:spcBef>
                <a:spcPct val="20000"/>
              </a:spcBef>
              <a:spcAft>
                <a:spcPct val="0"/>
              </a:spcAft>
              <a:buClr>
                <a:schemeClr val="accent2"/>
              </a:buClr>
              <a:buFont typeface="Wingdings" pitchFamily="2" charset="2"/>
              <a:defRPr b="1">
                <a:solidFill>
                  <a:schemeClr val="tx1"/>
                </a:solidFill>
                <a:latin typeface="宋体" pitchFamily="2" charset="-122"/>
                <a:ea typeface="宋体" pitchFamily="2" charset="-122"/>
              </a:defRPr>
            </a:lvl7pPr>
            <a:lvl8pPr marL="3429000" indent="-228600" eaLnBrk="0" fontAlgn="base" hangingPunct="0">
              <a:spcBef>
                <a:spcPct val="20000"/>
              </a:spcBef>
              <a:spcAft>
                <a:spcPct val="0"/>
              </a:spcAft>
              <a:buClr>
                <a:schemeClr val="accent2"/>
              </a:buClr>
              <a:buFont typeface="Wingdings" pitchFamily="2" charset="2"/>
              <a:defRPr b="1">
                <a:solidFill>
                  <a:schemeClr val="tx1"/>
                </a:solidFill>
                <a:latin typeface="宋体" pitchFamily="2" charset="-122"/>
                <a:ea typeface="宋体" pitchFamily="2" charset="-122"/>
              </a:defRPr>
            </a:lvl8pPr>
            <a:lvl9pPr marL="3886200" indent="-228600" eaLnBrk="0" fontAlgn="base" hangingPunct="0">
              <a:spcBef>
                <a:spcPct val="20000"/>
              </a:spcBef>
              <a:spcAft>
                <a:spcPct val="0"/>
              </a:spcAft>
              <a:buClr>
                <a:schemeClr val="accent2"/>
              </a:buClr>
              <a:buFont typeface="Wingdings" pitchFamily="2" charset="2"/>
              <a:defRPr b="1">
                <a:solidFill>
                  <a:schemeClr val="tx1"/>
                </a:solidFill>
                <a:latin typeface="宋体" pitchFamily="2" charset="-122"/>
                <a:ea typeface="宋体" pitchFamily="2" charset="-122"/>
              </a:defRPr>
            </a:lvl9pPr>
          </a:lstStyle>
          <a:p>
            <a:pPr eaLnBrk="1" hangingPunct="1"/>
            <a:fld id="{8B52E8B8-3B0D-43F3-9AD5-AF40ECE2F634}" type="slidenum">
              <a:rPr lang="zh-CN" altLang="en-US" smtClean="0"/>
              <a:pPr eaLnBrk="1" hangingPunct="1"/>
              <a:t>29</a:t>
            </a:fld>
            <a:endParaRPr lang="zh-CN"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2467" name="备注占位符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smtClean="0"/>
              <a:t>街道办事处作为基层的政府派出机构，其财务管理的能力以及效率直接影响居民的生活，直接反应我国政府的服务形象，直观体现中国共产党与人民群众的关系。如果只是将原来的手工模式转化到电脑上操作，虽然提高了效率，但对于决策支持却还存在着很大的不足。现在社会信息化意识明显提高，信息化进程正在高速发展；我国信息化建设已步入常态化，正在向促进经济增长方式转变的目标迈进。所以对街道办事处财务管理进行信息化是势在必行，这是经济社会发展的必然需求。</a:t>
            </a:r>
            <a:endParaRPr lang="en-US" altLang="zh-CN" smtClean="0"/>
          </a:p>
          <a:p>
            <a:r>
              <a:rPr lang="zh-CN" altLang="en-US" smtClean="0"/>
              <a:t>（一）街道办事处的机构性质决定财务管理的信息化</a:t>
            </a:r>
          </a:p>
          <a:p>
            <a:r>
              <a:rPr lang="zh-CN" altLang="en-US" smtClean="0"/>
              <a:t>街道办事作为各级各地区政府的派出机构，为城市的不同辖区提供着财务方面的服务。分散在城市各个地点的街道办事处，充分体现着政府的形象以及党与群众之间的关系。街道办事处的工作质量和效率实际上直接体现了党和政府的服务形象，为此实施街道办事处财务管理信息化，提高工作效率与服务质量势在必行。</a:t>
            </a:r>
          </a:p>
          <a:p>
            <a:r>
              <a:rPr lang="zh-CN" altLang="en-US" smtClean="0"/>
              <a:t>（二）街道办事处的职能要求财务管理的信息化</a:t>
            </a:r>
          </a:p>
          <a:p>
            <a:r>
              <a:rPr lang="zh-CN" altLang="en-US" smtClean="0"/>
              <a:t>涉及到了辖区内部的财政业务以及街道办事处的内部财政方面的事务，由此看来街道办事处财务管理的内容和范围并不广泛，但是由于街道办事处要管理辖区内的群众进行税收、结算和社会保障等业务，加之伴随城镇化的进一步推进，街道办事处的辖区居民也会随之增加其业务繁琐程度和重要性可想而知。信息化的建设有利于提升街道办事处的办事效率和质量。在电子政务建设</a:t>
            </a:r>
            <a:r>
              <a:rPr lang="en-US" altLang="zh-CN" smtClean="0"/>
              <a:t>G R P </a:t>
            </a:r>
            <a:r>
              <a:rPr lang="zh-CN" altLang="en-US" smtClean="0"/>
              <a:t>的理念提出之后，政府的财政部门进行进一步的升级，这样也要求基层的财务管理紧紧跟随上级财政部门的脚步，实现财务管理的垂直化。因此，街道办事处的财政管理的信息化势在必行。</a:t>
            </a:r>
            <a:endParaRPr lang="en-US" altLang="zh-CN" smtClean="0"/>
          </a:p>
          <a:p>
            <a:r>
              <a:rPr lang="zh-CN" altLang="en-US" smtClean="0"/>
              <a:t>（三）街道办事处的财务管理便民化的需求</a:t>
            </a:r>
          </a:p>
          <a:p>
            <a:r>
              <a:rPr lang="zh-CN" altLang="en-US" smtClean="0"/>
              <a:t>伴随着信息化的进程，居民的各项社会保障相继的由国家建立相应的信息系统，方便居民随时进行查询与访问。另外，随着网络的进一步发展，便民的政府办理系统越来越多。为了可以给辖区居民的更好的提供服务，街道办事处财务管理的信息化也是势在必行。</a:t>
            </a:r>
          </a:p>
          <a:p>
            <a:r>
              <a:rPr lang="zh-CN" altLang="en-US" smtClean="0"/>
              <a:t>（四）垂直财务监控及内部审计一体化需求</a:t>
            </a:r>
          </a:p>
          <a:p>
            <a:r>
              <a:rPr lang="zh-CN" altLang="en-US" smtClean="0"/>
              <a:t>财务部门可以经过网络，实现实时传递信息和共享信息，实现财务资料与财务核算的集中管理与控制。与此同时将被审计单位的财务数据采集并传输，通过专业的审计流程及审计工具对数据进行有效分析，对有疑点的财务数据进行深度核查，使审计人员轻松地实现对被审计单位的全面审计，使各主管单位及时查找出本单位以及下级单位的问题，以便及时的改正。这种垂直财务的监控及审计的功能可以使得街道办事处的财务管理更加透明化、公开化。</a:t>
            </a:r>
          </a:p>
        </p:txBody>
      </p:sp>
      <p:sp>
        <p:nvSpPr>
          <p:cNvPr id="62468" name="灯片编号占位符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宋体" pitchFamily="2" charset="-122"/>
                <a:ea typeface="宋体" pitchFamily="2" charset="-122"/>
              </a:defRPr>
            </a:lvl1pPr>
            <a:lvl2pPr marL="742950" indent="-285750" eaLnBrk="0" hangingPunct="0">
              <a:defRPr b="1">
                <a:solidFill>
                  <a:schemeClr val="tx1"/>
                </a:solidFill>
                <a:latin typeface="宋体" pitchFamily="2" charset="-122"/>
                <a:ea typeface="宋体" pitchFamily="2" charset="-122"/>
              </a:defRPr>
            </a:lvl2pPr>
            <a:lvl3pPr marL="1143000" indent="-228600" eaLnBrk="0" hangingPunct="0">
              <a:defRPr b="1">
                <a:solidFill>
                  <a:schemeClr val="tx1"/>
                </a:solidFill>
                <a:latin typeface="宋体" pitchFamily="2" charset="-122"/>
                <a:ea typeface="宋体" pitchFamily="2" charset="-122"/>
              </a:defRPr>
            </a:lvl3pPr>
            <a:lvl4pPr marL="1600200" indent="-228600" eaLnBrk="0" hangingPunct="0">
              <a:defRPr b="1">
                <a:solidFill>
                  <a:schemeClr val="tx1"/>
                </a:solidFill>
                <a:latin typeface="宋体" pitchFamily="2" charset="-122"/>
                <a:ea typeface="宋体" pitchFamily="2" charset="-122"/>
              </a:defRPr>
            </a:lvl4pPr>
            <a:lvl5pPr marL="2057400" indent="-228600" eaLnBrk="0" hangingPunct="0">
              <a:defRPr b="1">
                <a:solidFill>
                  <a:schemeClr val="tx1"/>
                </a:solidFill>
                <a:latin typeface="宋体" pitchFamily="2" charset="-122"/>
                <a:ea typeface="宋体" pitchFamily="2" charset="-122"/>
              </a:defRPr>
            </a:lvl5pPr>
            <a:lvl6pPr marL="2514600" indent="-228600" eaLnBrk="0" fontAlgn="base" hangingPunct="0">
              <a:spcBef>
                <a:spcPct val="20000"/>
              </a:spcBef>
              <a:spcAft>
                <a:spcPct val="0"/>
              </a:spcAft>
              <a:buClr>
                <a:schemeClr val="accent2"/>
              </a:buClr>
              <a:buFont typeface="Wingdings" pitchFamily="2" charset="2"/>
              <a:defRPr b="1">
                <a:solidFill>
                  <a:schemeClr val="tx1"/>
                </a:solidFill>
                <a:latin typeface="宋体" pitchFamily="2" charset="-122"/>
                <a:ea typeface="宋体" pitchFamily="2" charset="-122"/>
              </a:defRPr>
            </a:lvl6pPr>
            <a:lvl7pPr marL="2971800" indent="-228600" eaLnBrk="0" fontAlgn="base" hangingPunct="0">
              <a:spcBef>
                <a:spcPct val="20000"/>
              </a:spcBef>
              <a:spcAft>
                <a:spcPct val="0"/>
              </a:spcAft>
              <a:buClr>
                <a:schemeClr val="accent2"/>
              </a:buClr>
              <a:buFont typeface="Wingdings" pitchFamily="2" charset="2"/>
              <a:defRPr b="1">
                <a:solidFill>
                  <a:schemeClr val="tx1"/>
                </a:solidFill>
                <a:latin typeface="宋体" pitchFamily="2" charset="-122"/>
                <a:ea typeface="宋体" pitchFamily="2" charset="-122"/>
              </a:defRPr>
            </a:lvl7pPr>
            <a:lvl8pPr marL="3429000" indent="-228600" eaLnBrk="0" fontAlgn="base" hangingPunct="0">
              <a:spcBef>
                <a:spcPct val="20000"/>
              </a:spcBef>
              <a:spcAft>
                <a:spcPct val="0"/>
              </a:spcAft>
              <a:buClr>
                <a:schemeClr val="accent2"/>
              </a:buClr>
              <a:buFont typeface="Wingdings" pitchFamily="2" charset="2"/>
              <a:defRPr b="1">
                <a:solidFill>
                  <a:schemeClr val="tx1"/>
                </a:solidFill>
                <a:latin typeface="宋体" pitchFamily="2" charset="-122"/>
                <a:ea typeface="宋体" pitchFamily="2" charset="-122"/>
              </a:defRPr>
            </a:lvl8pPr>
            <a:lvl9pPr marL="3886200" indent="-228600" eaLnBrk="0" fontAlgn="base" hangingPunct="0">
              <a:spcBef>
                <a:spcPct val="20000"/>
              </a:spcBef>
              <a:spcAft>
                <a:spcPct val="0"/>
              </a:spcAft>
              <a:buClr>
                <a:schemeClr val="accent2"/>
              </a:buClr>
              <a:buFont typeface="Wingdings" pitchFamily="2" charset="2"/>
              <a:defRPr b="1">
                <a:solidFill>
                  <a:schemeClr val="tx1"/>
                </a:solidFill>
                <a:latin typeface="宋体" pitchFamily="2" charset="-122"/>
                <a:ea typeface="宋体" pitchFamily="2" charset="-122"/>
              </a:defRPr>
            </a:lvl9pPr>
          </a:lstStyle>
          <a:p>
            <a:pPr eaLnBrk="1" hangingPunct="1"/>
            <a:fld id="{47018563-B59C-4944-80E3-FBDAA7B58A18}" type="slidenum">
              <a:rPr lang="zh-CN" altLang="en-US" smtClean="0"/>
              <a:pPr eaLnBrk="1" hangingPunct="1"/>
              <a:t>30</a:t>
            </a:fld>
            <a:endParaRPr lang="zh-CN"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0963" name="备注占位符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40964" name="灯片编号占位符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宋体" pitchFamily="2" charset="-122"/>
                <a:ea typeface="宋体" pitchFamily="2" charset="-122"/>
              </a:defRPr>
            </a:lvl1pPr>
            <a:lvl2pPr marL="742950" indent="-285750" eaLnBrk="0" hangingPunct="0">
              <a:defRPr b="1">
                <a:solidFill>
                  <a:schemeClr val="tx1"/>
                </a:solidFill>
                <a:latin typeface="宋体" pitchFamily="2" charset="-122"/>
                <a:ea typeface="宋体" pitchFamily="2" charset="-122"/>
              </a:defRPr>
            </a:lvl2pPr>
            <a:lvl3pPr marL="1143000" indent="-228600" eaLnBrk="0" hangingPunct="0">
              <a:defRPr b="1">
                <a:solidFill>
                  <a:schemeClr val="tx1"/>
                </a:solidFill>
                <a:latin typeface="宋体" pitchFamily="2" charset="-122"/>
                <a:ea typeface="宋体" pitchFamily="2" charset="-122"/>
              </a:defRPr>
            </a:lvl3pPr>
            <a:lvl4pPr marL="1600200" indent="-228600" eaLnBrk="0" hangingPunct="0">
              <a:defRPr b="1">
                <a:solidFill>
                  <a:schemeClr val="tx1"/>
                </a:solidFill>
                <a:latin typeface="宋体" pitchFamily="2" charset="-122"/>
                <a:ea typeface="宋体" pitchFamily="2" charset="-122"/>
              </a:defRPr>
            </a:lvl4pPr>
            <a:lvl5pPr marL="2057400" indent="-228600" eaLnBrk="0" hangingPunct="0">
              <a:defRPr b="1">
                <a:solidFill>
                  <a:schemeClr val="tx1"/>
                </a:solidFill>
                <a:latin typeface="宋体" pitchFamily="2" charset="-122"/>
                <a:ea typeface="宋体" pitchFamily="2" charset="-122"/>
              </a:defRPr>
            </a:lvl5pPr>
            <a:lvl6pPr marL="2514600" indent="-228600" eaLnBrk="0" fontAlgn="base" hangingPunct="0">
              <a:spcBef>
                <a:spcPct val="20000"/>
              </a:spcBef>
              <a:spcAft>
                <a:spcPct val="0"/>
              </a:spcAft>
              <a:buClr>
                <a:schemeClr val="accent2"/>
              </a:buClr>
              <a:buFont typeface="Wingdings" pitchFamily="2" charset="2"/>
              <a:defRPr b="1">
                <a:solidFill>
                  <a:schemeClr val="tx1"/>
                </a:solidFill>
                <a:latin typeface="宋体" pitchFamily="2" charset="-122"/>
                <a:ea typeface="宋体" pitchFamily="2" charset="-122"/>
              </a:defRPr>
            </a:lvl6pPr>
            <a:lvl7pPr marL="2971800" indent="-228600" eaLnBrk="0" fontAlgn="base" hangingPunct="0">
              <a:spcBef>
                <a:spcPct val="20000"/>
              </a:spcBef>
              <a:spcAft>
                <a:spcPct val="0"/>
              </a:spcAft>
              <a:buClr>
                <a:schemeClr val="accent2"/>
              </a:buClr>
              <a:buFont typeface="Wingdings" pitchFamily="2" charset="2"/>
              <a:defRPr b="1">
                <a:solidFill>
                  <a:schemeClr val="tx1"/>
                </a:solidFill>
                <a:latin typeface="宋体" pitchFamily="2" charset="-122"/>
                <a:ea typeface="宋体" pitchFamily="2" charset="-122"/>
              </a:defRPr>
            </a:lvl7pPr>
            <a:lvl8pPr marL="3429000" indent="-228600" eaLnBrk="0" fontAlgn="base" hangingPunct="0">
              <a:spcBef>
                <a:spcPct val="20000"/>
              </a:spcBef>
              <a:spcAft>
                <a:spcPct val="0"/>
              </a:spcAft>
              <a:buClr>
                <a:schemeClr val="accent2"/>
              </a:buClr>
              <a:buFont typeface="Wingdings" pitchFamily="2" charset="2"/>
              <a:defRPr b="1">
                <a:solidFill>
                  <a:schemeClr val="tx1"/>
                </a:solidFill>
                <a:latin typeface="宋体" pitchFamily="2" charset="-122"/>
                <a:ea typeface="宋体" pitchFamily="2" charset="-122"/>
              </a:defRPr>
            </a:lvl8pPr>
            <a:lvl9pPr marL="3886200" indent="-228600" eaLnBrk="0" fontAlgn="base" hangingPunct="0">
              <a:spcBef>
                <a:spcPct val="20000"/>
              </a:spcBef>
              <a:spcAft>
                <a:spcPct val="0"/>
              </a:spcAft>
              <a:buClr>
                <a:schemeClr val="accent2"/>
              </a:buClr>
              <a:buFont typeface="Wingdings" pitchFamily="2" charset="2"/>
              <a:defRPr b="1">
                <a:solidFill>
                  <a:schemeClr val="tx1"/>
                </a:solidFill>
                <a:latin typeface="宋体" pitchFamily="2" charset="-122"/>
                <a:ea typeface="宋体" pitchFamily="2" charset="-122"/>
              </a:defRPr>
            </a:lvl9pPr>
          </a:lstStyle>
          <a:p>
            <a:pPr eaLnBrk="1" hangingPunct="1"/>
            <a:fld id="{BA46AA69-312B-410E-8E3A-A9B2B357C914}" type="slidenum">
              <a:rPr lang="zh-CN" altLang="en-US" smtClean="0"/>
              <a:pPr eaLnBrk="1" hangingPunct="1"/>
              <a:t>7</a:t>
            </a:fld>
            <a:endParaRPr lang="zh-CN"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1987" name="备注占位符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41988" name="灯片编号占位符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宋体" pitchFamily="2" charset="-122"/>
                <a:ea typeface="宋体" pitchFamily="2" charset="-122"/>
              </a:defRPr>
            </a:lvl1pPr>
            <a:lvl2pPr marL="742950" indent="-285750" eaLnBrk="0" hangingPunct="0">
              <a:defRPr b="1">
                <a:solidFill>
                  <a:schemeClr val="tx1"/>
                </a:solidFill>
                <a:latin typeface="宋体" pitchFamily="2" charset="-122"/>
                <a:ea typeface="宋体" pitchFamily="2" charset="-122"/>
              </a:defRPr>
            </a:lvl2pPr>
            <a:lvl3pPr marL="1143000" indent="-228600" eaLnBrk="0" hangingPunct="0">
              <a:defRPr b="1">
                <a:solidFill>
                  <a:schemeClr val="tx1"/>
                </a:solidFill>
                <a:latin typeface="宋体" pitchFamily="2" charset="-122"/>
                <a:ea typeface="宋体" pitchFamily="2" charset="-122"/>
              </a:defRPr>
            </a:lvl3pPr>
            <a:lvl4pPr marL="1600200" indent="-228600" eaLnBrk="0" hangingPunct="0">
              <a:defRPr b="1">
                <a:solidFill>
                  <a:schemeClr val="tx1"/>
                </a:solidFill>
                <a:latin typeface="宋体" pitchFamily="2" charset="-122"/>
                <a:ea typeface="宋体" pitchFamily="2" charset="-122"/>
              </a:defRPr>
            </a:lvl4pPr>
            <a:lvl5pPr marL="2057400" indent="-228600" eaLnBrk="0" hangingPunct="0">
              <a:defRPr b="1">
                <a:solidFill>
                  <a:schemeClr val="tx1"/>
                </a:solidFill>
                <a:latin typeface="宋体" pitchFamily="2" charset="-122"/>
                <a:ea typeface="宋体" pitchFamily="2" charset="-122"/>
              </a:defRPr>
            </a:lvl5pPr>
            <a:lvl6pPr marL="2514600" indent="-228600" eaLnBrk="0" fontAlgn="base" hangingPunct="0">
              <a:spcBef>
                <a:spcPct val="20000"/>
              </a:spcBef>
              <a:spcAft>
                <a:spcPct val="0"/>
              </a:spcAft>
              <a:buClr>
                <a:schemeClr val="accent2"/>
              </a:buClr>
              <a:buFont typeface="Wingdings" pitchFamily="2" charset="2"/>
              <a:defRPr b="1">
                <a:solidFill>
                  <a:schemeClr val="tx1"/>
                </a:solidFill>
                <a:latin typeface="宋体" pitchFamily="2" charset="-122"/>
                <a:ea typeface="宋体" pitchFamily="2" charset="-122"/>
              </a:defRPr>
            </a:lvl6pPr>
            <a:lvl7pPr marL="2971800" indent="-228600" eaLnBrk="0" fontAlgn="base" hangingPunct="0">
              <a:spcBef>
                <a:spcPct val="20000"/>
              </a:spcBef>
              <a:spcAft>
                <a:spcPct val="0"/>
              </a:spcAft>
              <a:buClr>
                <a:schemeClr val="accent2"/>
              </a:buClr>
              <a:buFont typeface="Wingdings" pitchFamily="2" charset="2"/>
              <a:defRPr b="1">
                <a:solidFill>
                  <a:schemeClr val="tx1"/>
                </a:solidFill>
                <a:latin typeface="宋体" pitchFamily="2" charset="-122"/>
                <a:ea typeface="宋体" pitchFamily="2" charset="-122"/>
              </a:defRPr>
            </a:lvl7pPr>
            <a:lvl8pPr marL="3429000" indent="-228600" eaLnBrk="0" fontAlgn="base" hangingPunct="0">
              <a:spcBef>
                <a:spcPct val="20000"/>
              </a:spcBef>
              <a:spcAft>
                <a:spcPct val="0"/>
              </a:spcAft>
              <a:buClr>
                <a:schemeClr val="accent2"/>
              </a:buClr>
              <a:buFont typeface="Wingdings" pitchFamily="2" charset="2"/>
              <a:defRPr b="1">
                <a:solidFill>
                  <a:schemeClr val="tx1"/>
                </a:solidFill>
                <a:latin typeface="宋体" pitchFamily="2" charset="-122"/>
                <a:ea typeface="宋体" pitchFamily="2" charset="-122"/>
              </a:defRPr>
            </a:lvl8pPr>
            <a:lvl9pPr marL="3886200" indent="-228600" eaLnBrk="0" fontAlgn="base" hangingPunct="0">
              <a:spcBef>
                <a:spcPct val="20000"/>
              </a:spcBef>
              <a:spcAft>
                <a:spcPct val="0"/>
              </a:spcAft>
              <a:buClr>
                <a:schemeClr val="accent2"/>
              </a:buClr>
              <a:buFont typeface="Wingdings" pitchFamily="2" charset="2"/>
              <a:defRPr b="1">
                <a:solidFill>
                  <a:schemeClr val="tx1"/>
                </a:solidFill>
                <a:latin typeface="宋体" pitchFamily="2" charset="-122"/>
                <a:ea typeface="宋体" pitchFamily="2" charset="-122"/>
              </a:defRPr>
            </a:lvl9pPr>
          </a:lstStyle>
          <a:p>
            <a:pPr eaLnBrk="1" hangingPunct="1"/>
            <a:fld id="{74CBF13E-CFE2-48DA-A4F1-DA48F7606388}" type="slidenum">
              <a:rPr lang="zh-CN" altLang="en-US" smtClean="0"/>
              <a:pPr eaLnBrk="1" hangingPunct="1"/>
              <a:t>8</a:t>
            </a:fld>
            <a:endParaRPr lang="zh-CN"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3011" name="备注占位符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43012" name="灯片编号占位符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宋体" pitchFamily="2" charset="-122"/>
                <a:ea typeface="宋体" pitchFamily="2" charset="-122"/>
              </a:defRPr>
            </a:lvl1pPr>
            <a:lvl2pPr marL="742950" indent="-285750" eaLnBrk="0" hangingPunct="0">
              <a:defRPr b="1">
                <a:solidFill>
                  <a:schemeClr val="tx1"/>
                </a:solidFill>
                <a:latin typeface="宋体" pitchFamily="2" charset="-122"/>
                <a:ea typeface="宋体" pitchFamily="2" charset="-122"/>
              </a:defRPr>
            </a:lvl2pPr>
            <a:lvl3pPr marL="1143000" indent="-228600" eaLnBrk="0" hangingPunct="0">
              <a:defRPr b="1">
                <a:solidFill>
                  <a:schemeClr val="tx1"/>
                </a:solidFill>
                <a:latin typeface="宋体" pitchFamily="2" charset="-122"/>
                <a:ea typeface="宋体" pitchFamily="2" charset="-122"/>
              </a:defRPr>
            </a:lvl3pPr>
            <a:lvl4pPr marL="1600200" indent="-228600" eaLnBrk="0" hangingPunct="0">
              <a:defRPr b="1">
                <a:solidFill>
                  <a:schemeClr val="tx1"/>
                </a:solidFill>
                <a:latin typeface="宋体" pitchFamily="2" charset="-122"/>
                <a:ea typeface="宋体" pitchFamily="2" charset="-122"/>
              </a:defRPr>
            </a:lvl4pPr>
            <a:lvl5pPr marL="2057400" indent="-228600" eaLnBrk="0" hangingPunct="0">
              <a:defRPr b="1">
                <a:solidFill>
                  <a:schemeClr val="tx1"/>
                </a:solidFill>
                <a:latin typeface="宋体" pitchFamily="2" charset="-122"/>
                <a:ea typeface="宋体" pitchFamily="2" charset="-122"/>
              </a:defRPr>
            </a:lvl5pPr>
            <a:lvl6pPr marL="2514600" indent="-228600" eaLnBrk="0" fontAlgn="base" hangingPunct="0">
              <a:spcBef>
                <a:spcPct val="20000"/>
              </a:spcBef>
              <a:spcAft>
                <a:spcPct val="0"/>
              </a:spcAft>
              <a:buClr>
                <a:schemeClr val="accent2"/>
              </a:buClr>
              <a:buFont typeface="Wingdings" pitchFamily="2" charset="2"/>
              <a:defRPr b="1">
                <a:solidFill>
                  <a:schemeClr val="tx1"/>
                </a:solidFill>
                <a:latin typeface="宋体" pitchFamily="2" charset="-122"/>
                <a:ea typeface="宋体" pitchFamily="2" charset="-122"/>
              </a:defRPr>
            </a:lvl6pPr>
            <a:lvl7pPr marL="2971800" indent="-228600" eaLnBrk="0" fontAlgn="base" hangingPunct="0">
              <a:spcBef>
                <a:spcPct val="20000"/>
              </a:spcBef>
              <a:spcAft>
                <a:spcPct val="0"/>
              </a:spcAft>
              <a:buClr>
                <a:schemeClr val="accent2"/>
              </a:buClr>
              <a:buFont typeface="Wingdings" pitchFamily="2" charset="2"/>
              <a:defRPr b="1">
                <a:solidFill>
                  <a:schemeClr val="tx1"/>
                </a:solidFill>
                <a:latin typeface="宋体" pitchFamily="2" charset="-122"/>
                <a:ea typeface="宋体" pitchFamily="2" charset="-122"/>
              </a:defRPr>
            </a:lvl7pPr>
            <a:lvl8pPr marL="3429000" indent="-228600" eaLnBrk="0" fontAlgn="base" hangingPunct="0">
              <a:spcBef>
                <a:spcPct val="20000"/>
              </a:spcBef>
              <a:spcAft>
                <a:spcPct val="0"/>
              </a:spcAft>
              <a:buClr>
                <a:schemeClr val="accent2"/>
              </a:buClr>
              <a:buFont typeface="Wingdings" pitchFamily="2" charset="2"/>
              <a:defRPr b="1">
                <a:solidFill>
                  <a:schemeClr val="tx1"/>
                </a:solidFill>
                <a:latin typeface="宋体" pitchFamily="2" charset="-122"/>
                <a:ea typeface="宋体" pitchFamily="2" charset="-122"/>
              </a:defRPr>
            </a:lvl8pPr>
            <a:lvl9pPr marL="3886200" indent="-228600" eaLnBrk="0" fontAlgn="base" hangingPunct="0">
              <a:spcBef>
                <a:spcPct val="20000"/>
              </a:spcBef>
              <a:spcAft>
                <a:spcPct val="0"/>
              </a:spcAft>
              <a:buClr>
                <a:schemeClr val="accent2"/>
              </a:buClr>
              <a:buFont typeface="Wingdings" pitchFamily="2" charset="2"/>
              <a:defRPr b="1">
                <a:solidFill>
                  <a:schemeClr val="tx1"/>
                </a:solidFill>
                <a:latin typeface="宋体" pitchFamily="2" charset="-122"/>
                <a:ea typeface="宋体" pitchFamily="2" charset="-122"/>
              </a:defRPr>
            </a:lvl9pPr>
          </a:lstStyle>
          <a:p>
            <a:pPr eaLnBrk="1" hangingPunct="1"/>
            <a:fld id="{A2C593E6-FD96-4B4B-B308-8AE15D0DDF2E}" type="slidenum">
              <a:rPr lang="zh-CN" altLang="en-US" smtClean="0"/>
              <a:pPr eaLnBrk="1" hangingPunct="1"/>
              <a:t>9</a:t>
            </a:fld>
            <a:endParaRPr lang="zh-CN"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4035" name="备注占位符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44036" name="灯片编号占位符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宋体" pitchFamily="2" charset="-122"/>
                <a:ea typeface="宋体" pitchFamily="2" charset="-122"/>
              </a:defRPr>
            </a:lvl1pPr>
            <a:lvl2pPr marL="742950" indent="-285750" eaLnBrk="0" hangingPunct="0">
              <a:defRPr b="1">
                <a:solidFill>
                  <a:schemeClr val="tx1"/>
                </a:solidFill>
                <a:latin typeface="宋体" pitchFamily="2" charset="-122"/>
                <a:ea typeface="宋体" pitchFamily="2" charset="-122"/>
              </a:defRPr>
            </a:lvl2pPr>
            <a:lvl3pPr marL="1143000" indent="-228600" eaLnBrk="0" hangingPunct="0">
              <a:defRPr b="1">
                <a:solidFill>
                  <a:schemeClr val="tx1"/>
                </a:solidFill>
                <a:latin typeface="宋体" pitchFamily="2" charset="-122"/>
                <a:ea typeface="宋体" pitchFamily="2" charset="-122"/>
              </a:defRPr>
            </a:lvl3pPr>
            <a:lvl4pPr marL="1600200" indent="-228600" eaLnBrk="0" hangingPunct="0">
              <a:defRPr b="1">
                <a:solidFill>
                  <a:schemeClr val="tx1"/>
                </a:solidFill>
                <a:latin typeface="宋体" pitchFamily="2" charset="-122"/>
                <a:ea typeface="宋体" pitchFamily="2" charset="-122"/>
              </a:defRPr>
            </a:lvl4pPr>
            <a:lvl5pPr marL="2057400" indent="-228600" eaLnBrk="0" hangingPunct="0">
              <a:defRPr b="1">
                <a:solidFill>
                  <a:schemeClr val="tx1"/>
                </a:solidFill>
                <a:latin typeface="宋体" pitchFamily="2" charset="-122"/>
                <a:ea typeface="宋体" pitchFamily="2" charset="-122"/>
              </a:defRPr>
            </a:lvl5pPr>
            <a:lvl6pPr marL="2514600" indent="-228600" eaLnBrk="0" fontAlgn="base" hangingPunct="0">
              <a:spcBef>
                <a:spcPct val="20000"/>
              </a:spcBef>
              <a:spcAft>
                <a:spcPct val="0"/>
              </a:spcAft>
              <a:buClr>
                <a:schemeClr val="accent2"/>
              </a:buClr>
              <a:buFont typeface="Wingdings" pitchFamily="2" charset="2"/>
              <a:defRPr b="1">
                <a:solidFill>
                  <a:schemeClr val="tx1"/>
                </a:solidFill>
                <a:latin typeface="宋体" pitchFamily="2" charset="-122"/>
                <a:ea typeface="宋体" pitchFamily="2" charset="-122"/>
              </a:defRPr>
            </a:lvl6pPr>
            <a:lvl7pPr marL="2971800" indent="-228600" eaLnBrk="0" fontAlgn="base" hangingPunct="0">
              <a:spcBef>
                <a:spcPct val="20000"/>
              </a:spcBef>
              <a:spcAft>
                <a:spcPct val="0"/>
              </a:spcAft>
              <a:buClr>
                <a:schemeClr val="accent2"/>
              </a:buClr>
              <a:buFont typeface="Wingdings" pitchFamily="2" charset="2"/>
              <a:defRPr b="1">
                <a:solidFill>
                  <a:schemeClr val="tx1"/>
                </a:solidFill>
                <a:latin typeface="宋体" pitchFamily="2" charset="-122"/>
                <a:ea typeface="宋体" pitchFamily="2" charset="-122"/>
              </a:defRPr>
            </a:lvl7pPr>
            <a:lvl8pPr marL="3429000" indent="-228600" eaLnBrk="0" fontAlgn="base" hangingPunct="0">
              <a:spcBef>
                <a:spcPct val="20000"/>
              </a:spcBef>
              <a:spcAft>
                <a:spcPct val="0"/>
              </a:spcAft>
              <a:buClr>
                <a:schemeClr val="accent2"/>
              </a:buClr>
              <a:buFont typeface="Wingdings" pitchFamily="2" charset="2"/>
              <a:defRPr b="1">
                <a:solidFill>
                  <a:schemeClr val="tx1"/>
                </a:solidFill>
                <a:latin typeface="宋体" pitchFamily="2" charset="-122"/>
                <a:ea typeface="宋体" pitchFamily="2" charset="-122"/>
              </a:defRPr>
            </a:lvl8pPr>
            <a:lvl9pPr marL="3886200" indent="-228600" eaLnBrk="0" fontAlgn="base" hangingPunct="0">
              <a:spcBef>
                <a:spcPct val="20000"/>
              </a:spcBef>
              <a:spcAft>
                <a:spcPct val="0"/>
              </a:spcAft>
              <a:buClr>
                <a:schemeClr val="accent2"/>
              </a:buClr>
              <a:buFont typeface="Wingdings" pitchFamily="2" charset="2"/>
              <a:defRPr b="1">
                <a:solidFill>
                  <a:schemeClr val="tx1"/>
                </a:solidFill>
                <a:latin typeface="宋体" pitchFamily="2" charset="-122"/>
                <a:ea typeface="宋体" pitchFamily="2" charset="-122"/>
              </a:defRPr>
            </a:lvl9pPr>
          </a:lstStyle>
          <a:p>
            <a:pPr eaLnBrk="1" hangingPunct="1"/>
            <a:fld id="{15D26832-F1E5-4929-9FB5-A735FDADEFD1}" type="slidenum">
              <a:rPr lang="zh-CN" altLang="en-US" smtClean="0"/>
              <a:pPr eaLnBrk="1" hangingPunct="1"/>
              <a:t>10</a:t>
            </a:fld>
            <a:endParaRPr lang="zh-CN"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5059" name="备注占位符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45060" name="灯片编号占位符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宋体" pitchFamily="2" charset="-122"/>
                <a:ea typeface="宋体" pitchFamily="2" charset="-122"/>
              </a:defRPr>
            </a:lvl1pPr>
            <a:lvl2pPr marL="742950" indent="-285750" eaLnBrk="0" hangingPunct="0">
              <a:defRPr b="1">
                <a:solidFill>
                  <a:schemeClr val="tx1"/>
                </a:solidFill>
                <a:latin typeface="宋体" pitchFamily="2" charset="-122"/>
                <a:ea typeface="宋体" pitchFamily="2" charset="-122"/>
              </a:defRPr>
            </a:lvl2pPr>
            <a:lvl3pPr marL="1143000" indent="-228600" eaLnBrk="0" hangingPunct="0">
              <a:defRPr b="1">
                <a:solidFill>
                  <a:schemeClr val="tx1"/>
                </a:solidFill>
                <a:latin typeface="宋体" pitchFamily="2" charset="-122"/>
                <a:ea typeface="宋体" pitchFamily="2" charset="-122"/>
              </a:defRPr>
            </a:lvl3pPr>
            <a:lvl4pPr marL="1600200" indent="-228600" eaLnBrk="0" hangingPunct="0">
              <a:defRPr b="1">
                <a:solidFill>
                  <a:schemeClr val="tx1"/>
                </a:solidFill>
                <a:latin typeface="宋体" pitchFamily="2" charset="-122"/>
                <a:ea typeface="宋体" pitchFamily="2" charset="-122"/>
              </a:defRPr>
            </a:lvl4pPr>
            <a:lvl5pPr marL="2057400" indent="-228600" eaLnBrk="0" hangingPunct="0">
              <a:defRPr b="1">
                <a:solidFill>
                  <a:schemeClr val="tx1"/>
                </a:solidFill>
                <a:latin typeface="宋体" pitchFamily="2" charset="-122"/>
                <a:ea typeface="宋体" pitchFamily="2" charset="-122"/>
              </a:defRPr>
            </a:lvl5pPr>
            <a:lvl6pPr marL="2514600" indent="-228600" eaLnBrk="0" fontAlgn="base" hangingPunct="0">
              <a:spcBef>
                <a:spcPct val="20000"/>
              </a:spcBef>
              <a:spcAft>
                <a:spcPct val="0"/>
              </a:spcAft>
              <a:buClr>
                <a:schemeClr val="accent2"/>
              </a:buClr>
              <a:buFont typeface="Wingdings" pitchFamily="2" charset="2"/>
              <a:defRPr b="1">
                <a:solidFill>
                  <a:schemeClr val="tx1"/>
                </a:solidFill>
                <a:latin typeface="宋体" pitchFamily="2" charset="-122"/>
                <a:ea typeface="宋体" pitchFamily="2" charset="-122"/>
              </a:defRPr>
            </a:lvl6pPr>
            <a:lvl7pPr marL="2971800" indent="-228600" eaLnBrk="0" fontAlgn="base" hangingPunct="0">
              <a:spcBef>
                <a:spcPct val="20000"/>
              </a:spcBef>
              <a:spcAft>
                <a:spcPct val="0"/>
              </a:spcAft>
              <a:buClr>
                <a:schemeClr val="accent2"/>
              </a:buClr>
              <a:buFont typeface="Wingdings" pitchFamily="2" charset="2"/>
              <a:defRPr b="1">
                <a:solidFill>
                  <a:schemeClr val="tx1"/>
                </a:solidFill>
                <a:latin typeface="宋体" pitchFamily="2" charset="-122"/>
                <a:ea typeface="宋体" pitchFamily="2" charset="-122"/>
              </a:defRPr>
            </a:lvl7pPr>
            <a:lvl8pPr marL="3429000" indent="-228600" eaLnBrk="0" fontAlgn="base" hangingPunct="0">
              <a:spcBef>
                <a:spcPct val="20000"/>
              </a:spcBef>
              <a:spcAft>
                <a:spcPct val="0"/>
              </a:spcAft>
              <a:buClr>
                <a:schemeClr val="accent2"/>
              </a:buClr>
              <a:buFont typeface="Wingdings" pitchFamily="2" charset="2"/>
              <a:defRPr b="1">
                <a:solidFill>
                  <a:schemeClr val="tx1"/>
                </a:solidFill>
                <a:latin typeface="宋体" pitchFamily="2" charset="-122"/>
                <a:ea typeface="宋体" pitchFamily="2" charset="-122"/>
              </a:defRPr>
            </a:lvl8pPr>
            <a:lvl9pPr marL="3886200" indent="-228600" eaLnBrk="0" fontAlgn="base" hangingPunct="0">
              <a:spcBef>
                <a:spcPct val="20000"/>
              </a:spcBef>
              <a:spcAft>
                <a:spcPct val="0"/>
              </a:spcAft>
              <a:buClr>
                <a:schemeClr val="accent2"/>
              </a:buClr>
              <a:buFont typeface="Wingdings" pitchFamily="2" charset="2"/>
              <a:defRPr b="1">
                <a:solidFill>
                  <a:schemeClr val="tx1"/>
                </a:solidFill>
                <a:latin typeface="宋体" pitchFamily="2" charset="-122"/>
                <a:ea typeface="宋体" pitchFamily="2" charset="-122"/>
              </a:defRPr>
            </a:lvl9pPr>
          </a:lstStyle>
          <a:p>
            <a:pPr eaLnBrk="1" hangingPunct="1"/>
            <a:fld id="{0A0DB20F-1C9E-44A7-A413-8CF7216BB81A}" type="slidenum">
              <a:rPr lang="zh-CN" altLang="en-US" smtClean="0"/>
              <a:pPr eaLnBrk="1" hangingPunct="1"/>
              <a:t>11</a:t>
            </a:fld>
            <a:endParaRPr lang="zh-CN"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6083" name="备注占位符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46084" name="灯片编号占位符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宋体" pitchFamily="2" charset="-122"/>
                <a:ea typeface="宋体" pitchFamily="2" charset="-122"/>
              </a:defRPr>
            </a:lvl1pPr>
            <a:lvl2pPr marL="742950" indent="-285750" eaLnBrk="0" hangingPunct="0">
              <a:defRPr b="1">
                <a:solidFill>
                  <a:schemeClr val="tx1"/>
                </a:solidFill>
                <a:latin typeface="宋体" pitchFamily="2" charset="-122"/>
                <a:ea typeface="宋体" pitchFamily="2" charset="-122"/>
              </a:defRPr>
            </a:lvl2pPr>
            <a:lvl3pPr marL="1143000" indent="-228600" eaLnBrk="0" hangingPunct="0">
              <a:defRPr b="1">
                <a:solidFill>
                  <a:schemeClr val="tx1"/>
                </a:solidFill>
                <a:latin typeface="宋体" pitchFamily="2" charset="-122"/>
                <a:ea typeface="宋体" pitchFamily="2" charset="-122"/>
              </a:defRPr>
            </a:lvl3pPr>
            <a:lvl4pPr marL="1600200" indent="-228600" eaLnBrk="0" hangingPunct="0">
              <a:defRPr b="1">
                <a:solidFill>
                  <a:schemeClr val="tx1"/>
                </a:solidFill>
                <a:latin typeface="宋体" pitchFamily="2" charset="-122"/>
                <a:ea typeface="宋体" pitchFamily="2" charset="-122"/>
              </a:defRPr>
            </a:lvl4pPr>
            <a:lvl5pPr marL="2057400" indent="-228600" eaLnBrk="0" hangingPunct="0">
              <a:defRPr b="1">
                <a:solidFill>
                  <a:schemeClr val="tx1"/>
                </a:solidFill>
                <a:latin typeface="宋体" pitchFamily="2" charset="-122"/>
                <a:ea typeface="宋体" pitchFamily="2" charset="-122"/>
              </a:defRPr>
            </a:lvl5pPr>
            <a:lvl6pPr marL="2514600" indent="-228600" eaLnBrk="0" fontAlgn="base" hangingPunct="0">
              <a:spcBef>
                <a:spcPct val="20000"/>
              </a:spcBef>
              <a:spcAft>
                <a:spcPct val="0"/>
              </a:spcAft>
              <a:buClr>
                <a:schemeClr val="accent2"/>
              </a:buClr>
              <a:buFont typeface="Wingdings" pitchFamily="2" charset="2"/>
              <a:defRPr b="1">
                <a:solidFill>
                  <a:schemeClr val="tx1"/>
                </a:solidFill>
                <a:latin typeface="宋体" pitchFamily="2" charset="-122"/>
                <a:ea typeface="宋体" pitchFamily="2" charset="-122"/>
              </a:defRPr>
            </a:lvl6pPr>
            <a:lvl7pPr marL="2971800" indent="-228600" eaLnBrk="0" fontAlgn="base" hangingPunct="0">
              <a:spcBef>
                <a:spcPct val="20000"/>
              </a:spcBef>
              <a:spcAft>
                <a:spcPct val="0"/>
              </a:spcAft>
              <a:buClr>
                <a:schemeClr val="accent2"/>
              </a:buClr>
              <a:buFont typeface="Wingdings" pitchFamily="2" charset="2"/>
              <a:defRPr b="1">
                <a:solidFill>
                  <a:schemeClr val="tx1"/>
                </a:solidFill>
                <a:latin typeface="宋体" pitchFamily="2" charset="-122"/>
                <a:ea typeface="宋体" pitchFamily="2" charset="-122"/>
              </a:defRPr>
            </a:lvl7pPr>
            <a:lvl8pPr marL="3429000" indent="-228600" eaLnBrk="0" fontAlgn="base" hangingPunct="0">
              <a:spcBef>
                <a:spcPct val="20000"/>
              </a:spcBef>
              <a:spcAft>
                <a:spcPct val="0"/>
              </a:spcAft>
              <a:buClr>
                <a:schemeClr val="accent2"/>
              </a:buClr>
              <a:buFont typeface="Wingdings" pitchFamily="2" charset="2"/>
              <a:defRPr b="1">
                <a:solidFill>
                  <a:schemeClr val="tx1"/>
                </a:solidFill>
                <a:latin typeface="宋体" pitchFamily="2" charset="-122"/>
                <a:ea typeface="宋体" pitchFamily="2" charset="-122"/>
              </a:defRPr>
            </a:lvl8pPr>
            <a:lvl9pPr marL="3886200" indent="-228600" eaLnBrk="0" fontAlgn="base" hangingPunct="0">
              <a:spcBef>
                <a:spcPct val="20000"/>
              </a:spcBef>
              <a:spcAft>
                <a:spcPct val="0"/>
              </a:spcAft>
              <a:buClr>
                <a:schemeClr val="accent2"/>
              </a:buClr>
              <a:buFont typeface="Wingdings" pitchFamily="2" charset="2"/>
              <a:defRPr b="1">
                <a:solidFill>
                  <a:schemeClr val="tx1"/>
                </a:solidFill>
                <a:latin typeface="宋体" pitchFamily="2" charset="-122"/>
                <a:ea typeface="宋体" pitchFamily="2" charset="-122"/>
              </a:defRPr>
            </a:lvl9pPr>
          </a:lstStyle>
          <a:p>
            <a:pPr eaLnBrk="1" hangingPunct="1"/>
            <a:fld id="{8DF5A743-7FD1-4B9D-A71E-E86C48E2FBEE}" type="slidenum">
              <a:rPr lang="zh-CN" altLang="en-US" smtClean="0"/>
              <a:pPr eaLnBrk="1" hangingPunct="1"/>
              <a:t>12</a:t>
            </a:fld>
            <a:endParaRPr lang="zh-CN"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7107" name="备注占位符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47108" name="灯片编号占位符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宋体" pitchFamily="2" charset="-122"/>
                <a:ea typeface="宋体" pitchFamily="2" charset="-122"/>
              </a:defRPr>
            </a:lvl1pPr>
            <a:lvl2pPr marL="742950" indent="-285750" eaLnBrk="0" hangingPunct="0">
              <a:defRPr b="1">
                <a:solidFill>
                  <a:schemeClr val="tx1"/>
                </a:solidFill>
                <a:latin typeface="宋体" pitchFamily="2" charset="-122"/>
                <a:ea typeface="宋体" pitchFamily="2" charset="-122"/>
              </a:defRPr>
            </a:lvl2pPr>
            <a:lvl3pPr marL="1143000" indent="-228600" eaLnBrk="0" hangingPunct="0">
              <a:defRPr b="1">
                <a:solidFill>
                  <a:schemeClr val="tx1"/>
                </a:solidFill>
                <a:latin typeface="宋体" pitchFamily="2" charset="-122"/>
                <a:ea typeface="宋体" pitchFamily="2" charset="-122"/>
              </a:defRPr>
            </a:lvl3pPr>
            <a:lvl4pPr marL="1600200" indent="-228600" eaLnBrk="0" hangingPunct="0">
              <a:defRPr b="1">
                <a:solidFill>
                  <a:schemeClr val="tx1"/>
                </a:solidFill>
                <a:latin typeface="宋体" pitchFamily="2" charset="-122"/>
                <a:ea typeface="宋体" pitchFamily="2" charset="-122"/>
              </a:defRPr>
            </a:lvl4pPr>
            <a:lvl5pPr marL="2057400" indent="-228600" eaLnBrk="0" hangingPunct="0">
              <a:defRPr b="1">
                <a:solidFill>
                  <a:schemeClr val="tx1"/>
                </a:solidFill>
                <a:latin typeface="宋体" pitchFamily="2" charset="-122"/>
                <a:ea typeface="宋体" pitchFamily="2" charset="-122"/>
              </a:defRPr>
            </a:lvl5pPr>
            <a:lvl6pPr marL="2514600" indent="-228600" eaLnBrk="0" fontAlgn="base" hangingPunct="0">
              <a:spcBef>
                <a:spcPct val="20000"/>
              </a:spcBef>
              <a:spcAft>
                <a:spcPct val="0"/>
              </a:spcAft>
              <a:buClr>
                <a:schemeClr val="accent2"/>
              </a:buClr>
              <a:buFont typeface="Wingdings" pitchFamily="2" charset="2"/>
              <a:defRPr b="1">
                <a:solidFill>
                  <a:schemeClr val="tx1"/>
                </a:solidFill>
                <a:latin typeface="宋体" pitchFamily="2" charset="-122"/>
                <a:ea typeface="宋体" pitchFamily="2" charset="-122"/>
              </a:defRPr>
            </a:lvl6pPr>
            <a:lvl7pPr marL="2971800" indent="-228600" eaLnBrk="0" fontAlgn="base" hangingPunct="0">
              <a:spcBef>
                <a:spcPct val="20000"/>
              </a:spcBef>
              <a:spcAft>
                <a:spcPct val="0"/>
              </a:spcAft>
              <a:buClr>
                <a:schemeClr val="accent2"/>
              </a:buClr>
              <a:buFont typeface="Wingdings" pitchFamily="2" charset="2"/>
              <a:defRPr b="1">
                <a:solidFill>
                  <a:schemeClr val="tx1"/>
                </a:solidFill>
                <a:latin typeface="宋体" pitchFamily="2" charset="-122"/>
                <a:ea typeface="宋体" pitchFamily="2" charset="-122"/>
              </a:defRPr>
            </a:lvl7pPr>
            <a:lvl8pPr marL="3429000" indent="-228600" eaLnBrk="0" fontAlgn="base" hangingPunct="0">
              <a:spcBef>
                <a:spcPct val="20000"/>
              </a:spcBef>
              <a:spcAft>
                <a:spcPct val="0"/>
              </a:spcAft>
              <a:buClr>
                <a:schemeClr val="accent2"/>
              </a:buClr>
              <a:buFont typeface="Wingdings" pitchFamily="2" charset="2"/>
              <a:defRPr b="1">
                <a:solidFill>
                  <a:schemeClr val="tx1"/>
                </a:solidFill>
                <a:latin typeface="宋体" pitchFamily="2" charset="-122"/>
                <a:ea typeface="宋体" pitchFamily="2" charset="-122"/>
              </a:defRPr>
            </a:lvl8pPr>
            <a:lvl9pPr marL="3886200" indent="-228600" eaLnBrk="0" fontAlgn="base" hangingPunct="0">
              <a:spcBef>
                <a:spcPct val="20000"/>
              </a:spcBef>
              <a:spcAft>
                <a:spcPct val="0"/>
              </a:spcAft>
              <a:buClr>
                <a:schemeClr val="accent2"/>
              </a:buClr>
              <a:buFont typeface="Wingdings" pitchFamily="2" charset="2"/>
              <a:defRPr b="1">
                <a:solidFill>
                  <a:schemeClr val="tx1"/>
                </a:solidFill>
                <a:latin typeface="宋体" pitchFamily="2" charset="-122"/>
                <a:ea typeface="宋体" pitchFamily="2" charset="-122"/>
              </a:defRPr>
            </a:lvl9pPr>
          </a:lstStyle>
          <a:p>
            <a:pPr eaLnBrk="1" hangingPunct="1"/>
            <a:fld id="{CE1D76AF-0CC0-46BC-822E-5B96085867A0}" type="slidenum">
              <a:rPr lang="zh-CN" altLang="en-US" smtClean="0"/>
              <a:pPr eaLnBrk="1" hangingPunct="1"/>
              <a:t>13</a:t>
            </a:fld>
            <a:endParaRPr lang="zh-CN"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CB15DE32-1E59-4B8E-B494-18E753B59BA4}" type="datetimeFigureOut">
              <a:rPr lang="zh-CN" altLang="en-US" smtClean="0"/>
              <a:pPr/>
              <a:t>2019-01-09</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DDD11E86-9AB1-4319-900A-ACCC56270D1D}"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CB15DE32-1E59-4B8E-B494-18E753B59BA4}" type="datetimeFigureOut">
              <a:rPr lang="zh-CN" altLang="en-US" smtClean="0"/>
              <a:pPr/>
              <a:t>2019-01-09</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DDD11E86-9AB1-4319-900A-ACCC56270D1D}"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CB15DE32-1E59-4B8E-B494-18E753B59BA4}" type="datetimeFigureOut">
              <a:rPr lang="zh-CN" altLang="en-US" smtClean="0"/>
              <a:pPr/>
              <a:t>2019-01-09</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DDD11E86-9AB1-4319-900A-ACCC56270D1D}"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CB15DE32-1E59-4B8E-B494-18E753B59BA4}" type="datetimeFigureOut">
              <a:rPr lang="zh-CN" altLang="en-US" smtClean="0"/>
              <a:pPr/>
              <a:t>2019-01-09</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DDD11E86-9AB1-4319-900A-ACCC56270D1D}"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CB15DE32-1E59-4B8E-B494-18E753B59BA4}" type="datetimeFigureOut">
              <a:rPr lang="zh-CN" altLang="en-US" smtClean="0"/>
              <a:pPr/>
              <a:t>2019-01-09</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DDD11E86-9AB1-4319-900A-ACCC56270D1D}"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CB15DE32-1E59-4B8E-B494-18E753B59BA4}" type="datetimeFigureOut">
              <a:rPr lang="zh-CN" altLang="en-US" smtClean="0"/>
              <a:pPr/>
              <a:t>2019-01-09</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DDD11E86-9AB1-4319-900A-ACCC56270D1D}"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CB15DE32-1E59-4B8E-B494-18E753B59BA4}" type="datetimeFigureOut">
              <a:rPr lang="zh-CN" altLang="en-US" smtClean="0"/>
              <a:pPr/>
              <a:t>2019-01-09</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DDD11E86-9AB1-4319-900A-ACCC56270D1D}"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CB15DE32-1E59-4B8E-B494-18E753B59BA4}" type="datetimeFigureOut">
              <a:rPr lang="zh-CN" altLang="en-US" smtClean="0"/>
              <a:pPr/>
              <a:t>2019-01-09</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DDD11E86-9AB1-4319-900A-ACCC56270D1D}"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CB15DE32-1E59-4B8E-B494-18E753B59BA4}" type="datetimeFigureOut">
              <a:rPr lang="zh-CN" altLang="en-US" smtClean="0"/>
              <a:pPr/>
              <a:t>2019-01-09</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DDD11E86-9AB1-4319-900A-ACCC56270D1D}"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CB15DE32-1E59-4B8E-B494-18E753B59BA4}" type="datetimeFigureOut">
              <a:rPr lang="zh-CN" altLang="en-US" smtClean="0"/>
              <a:pPr/>
              <a:t>2019-01-09</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DDD11E86-9AB1-4319-900A-ACCC56270D1D}"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CB15DE32-1E59-4B8E-B494-18E753B59BA4}" type="datetimeFigureOut">
              <a:rPr lang="zh-CN" altLang="en-US" smtClean="0"/>
              <a:pPr/>
              <a:t>2019-01-09</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DDD11E86-9AB1-4319-900A-ACCC56270D1D}"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13"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3" name="矩形 2"/>
          <p:cNvSpPr/>
          <p:nvPr userDrawn="1"/>
        </p:nvSpPr>
        <p:spPr>
          <a:xfrm>
            <a:off x="503663" y="412595"/>
            <a:ext cx="11184673" cy="60328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tags" Target="../tags/tag8.xml"/><Relationship Id="rId3" Type="http://schemas.openxmlformats.org/officeDocument/2006/relationships/tags" Target="../tags/tag3.xml"/><Relationship Id="rId7" Type="http://schemas.openxmlformats.org/officeDocument/2006/relationships/tags" Target="../tags/tag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image" Target="../media/image6.png"/><Relationship Id="rId5" Type="http://schemas.openxmlformats.org/officeDocument/2006/relationships/tags" Target="../tags/tag5.xml"/><Relationship Id="rId10" Type="http://schemas.openxmlformats.org/officeDocument/2006/relationships/slideLayout" Target="../slideLayouts/slideLayout6.xml"/><Relationship Id="rId4" Type="http://schemas.openxmlformats.org/officeDocument/2006/relationships/tags" Target="../tags/tag4.xml"/><Relationship Id="rId9" Type="http://schemas.openxmlformats.org/officeDocument/2006/relationships/tags" Target="../tags/tag9.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6566" y="0"/>
            <a:ext cx="12192000" cy="6858000"/>
          </a:xfrm>
          <a:prstGeom prst="rect">
            <a:avLst/>
          </a:prstGeom>
        </p:spPr>
      </p:pic>
      <p:pic>
        <p:nvPicPr>
          <p:cNvPr id="9" name="图片 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883229" y="769912"/>
            <a:ext cx="8416493" cy="4666635"/>
          </a:xfrm>
          <a:prstGeom prst="rect">
            <a:avLst/>
          </a:prstGeom>
        </p:spPr>
      </p:pic>
      <p:pic>
        <p:nvPicPr>
          <p:cNvPr id="7" name="图片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10516" y="2514041"/>
            <a:ext cx="3457578" cy="2414018"/>
          </a:xfrm>
          <a:prstGeom prst="rect">
            <a:avLst/>
          </a:prstGeom>
        </p:spPr>
      </p:pic>
      <p:pic>
        <p:nvPicPr>
          <p:cNvPr id="13" name="图片 12"/>
          <p:cNvPicPr>
            <a:picLocks noChangeAspect="1"/>
          </p:cNvPicPr>
          <p:nvPr/>
        </p:nvPicPr>
        <p:blipFill rotWithShape="1">
          <a:blip r:embed="rId5" cstate="print">
            <a:extLst>
              <a:ext uri="{28A0092B-C50C-407E-A947-70E740481C1C}">
                <a14:useLocalDpi xmlns:a14="http://schemas.microsoft.com/office/drawing/2010/main" xmlns="" val="0"/>
              </a:ext>
            </a:extLst>
          </a:blip>
          <a:srcRect l="9075" b="30878"/>
          <a:stretch>
            <a:fillRect/>
          </a:stretch>
        </p:blipFill>
        <p:spPr>
          <a:xfrm rot="2826769">
            <a:off x="-986168" y="3642548"/>
            <a:ext cx="3943280" cy="3430358"/>
          </a:xfrm>
          <a:prstGeom prst="rect">
            <a:avLst/>
          </a:prstGeom>
        </p:spPr>
      </p:pic>
      <p:pic>
        <p:nvPicPr>
          <p:cNvPr id="11" name="图片 10"/>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rot="5845935" flipV="1">
            <a:off x="8187980" y="3143613"/>
            <a:ext cx="4293008" cy="4267635"/>
          </a:xfrm>
          <a:prstGeom prst="rect">
            <a:avLst/>
          </a:prstGeom>
        </p:spPr>
      </p:pic>
      <p:pic>
        <p:nvPicPr>
          <p:cNvPr id="15" name="图片 1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rot="15679358">
            <a:off x="8626371" y="-314540"/>
            <a:ext cx="2845632" cy="1986768"/>
          </a:xfrm>
          <a:prstGeom prst="rect">
            <a:avLst/>
          </a:prstGeom>
        </p:spPr>
      </p:pic>
      <p:pic>
        <p:nvPicPr>
          <p:cNvPr id="14" name="图片 13"/>
          <p:cNvPicPr>
            <a:picLocks noChangeAspect="1"/>
          </p:cNvPicPr>
          <p:nvPr/>
        </p:nvPicPr>
        <p:blipFill rotWithShape="1">
          <a:blip r:embed="rId5" cstate="print">
            <a:extLst>
              <a:ext uri="{28A0092B-C50C-407E-A947-70E740481C1C}">
                <a14:useLocalDpi xmlns:a14="http://schemas.microsoft.com/office/drawing/2010/main" xmlns="" val="0"/>
              </a:ext>
            </a:extLst>
          </a:blip>
          <a:srcRect r="26395" b="34378"/>
          <a:stretch>
            <a:fillRect/>
          </a:stretch>
        </p:blipFill>
        <p:spPr>
          <a:xfrm rot="17434332">
            <a:off x="9911368" y="475678"/>
            <a:ext cx="2792880" cy="2895461"/>
          </a:xfrm>
          <a:prstGeom prst="rect">
            <a:avLst/>
          </a:prstGeom>
        </p:spPr>
      </p:pic>
      <p:sp>
        <p:nvSpPr>
          <p:cNvPr id="12" name="内容占位符 2"/>
          <p:cNvSpPr txBox="1">
            <a:spLocks/>
          </p:cNvSpPr>
          <p:nvPr/>
        </p:nvSpPr>
        <p:spPr>
          <a:xfrm>
            <a:off x="1883229" y="1997075"/>
            <a:ext cx="8001000" cy="1244600"/>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buFont typeface="Wingdings" pitchFamily="2" charset="2"/>
              <a:buNone/>
            </a:pPr>
            <a:r>
              <a:rPr lang="zh-CN" altLang="en-US" sz="5400" b="1" dirty="0" smtClean="0">
                <a:solidFill>
                  <a:srgbClr val="4D4A70"/>
                </a:solidFill>
                <a:latin typeface="黑体" pitchFamily="49" charset="-122"/>
                <a:ea typeface="黑体" pitchFamily="49" charset="-122"/>
              </a:rPr>
              <a:t>新版网上报销系统介绍</a:t>
            </a:r>
            <a:endParaRPr lang="en-US" altLang="zh-CN" sz="5400" b="1" dirty="0" smtClean="0">
              <a:solidFill>
                <a:srgbClr val="4D4A70"/>
              </a:solidFill>
              <a:latin typeface="黑体" pitchFamily="49" charset="-122"/>
              <a:ea typeface="黑体" pitchFamily="49" charset="-122"/>
            </a:endParaRPr>
          </a:p>
          <a:p>
            <a:pPr>
              <a:buFont typeface="Wingdings" pitchFamily="2" charset="2"/>
              <a:buNone/>
            </a:pPr>
            <a:endParaRPr lang="en-US" altLang="zh-CN" sz="5400" b="1" dirty="0">
              <a:solidFill>
                <a:srgbClr val="4D4A70"/>
              </a:solidFill>
              <a:latin typeface="黑体" pitchFamily="49" charset="-122"/>
              <a:ea typeface="黑体" pitchFamily="49" charset="-122"/>
            </a:endParaRPr>
          </a:p>
          <a:p>
            <a:pPr>
              <a:buFont typeface="Wingdings" pitchFamily="2" charset="2"/>
              <a:buNone/>
            </a:pPr>
            <a:r>
              <a:rPr lang="zh-CN" altLang="en-US" sz="4800" b="1" dirty="0" smtClean="0">
                <a:solidFill>
                  <a:srgbClr val="4D4A70"/>
                </a:solidFill>
                <a:latin typeface="黑体" pitchFamily="49" charset="-122"/>
                <a:ea typeface="黑体" pitchFamily="49" charset="-122"/>
              </a:rPr>
              <a:t>主讲人：刘阳</a:t>
            </a:r>
            <a:endParaRPr lang="en-US" altLang="zh-CN" sz="4800" b="1" dirty="0" smtClean="0">
              <a:solidFill>
                <a:srgbClr val="4D4A70"/>
              </a:solidFill>
              <a:latin typeface="黑体" pitchFamily="49" charset="-122"/>
              <a:ea typeface="黑体" pitchFamily="49" charset="-122"/>
            </a:endParaRPr>
          </a:p>
          <a:p>
            <a:pPr>
              <a:buFont typeface="Wingdings" pitchFamily="2" charset="2"/>
              <a:buNone/>
            </a:pPr>
            <a:endParaRPr lang="en-US" altLang="zh-CN" b="1" dirty="0" smtClean="0">
              <a:solidFill>
                <a:srgbClr val="4D4A70"/>
              </a:solidFill>
              <a:latin typeface="黑体" pitchFamily="49" charset="-122"/>
              <a:ea typeface="黑体" pitchFamily="49" charset="-122"/>
            </a:endParaRPr>
          </a:p>
          <a:p>
            <a:pPr>
              <a:buFont typeface="Wingdings" pitchFamily="2" charset="2"/>
              <a:buNone/>
            </a:pPr>
            <a:r>
              <a:rPr lang="en-US" altLang="zh-CN" b="1" dirty="0" smtClean="0">
                <a:solidFill>
                  <a:srgbClr val="4D4A70"/>
                </a:solidFill>
                <a:latin typeface="黑体" pitchFamily="49" charset="-122"/>
                <a:ea typeface="黑体" pitchFamily="49" charset="-122"/>
              </a:rPr>
              <a:t>2019</a:t>
            </a:r>
            <a:r>
              <a:rPr lang="zh-CN" altLang="en-US" b="1" dirty="0" smtClean="0">
                <a:solidFill>
                  <a:srgbClr val="4D4A70"/>
                </a:solidFill>
                <a:latin typeface="黑体" pitchFamily="49" charset="-122"/>
                <a:ea typeface="黑体" pitchFamily="49" charset="-122"/>
              </a:rPr>
              <a:t>年</a:t>
            </a:r>
            <a:r>
              <a:rPr lang="en-US" altLang="zh-CN" b="1" dirty="0" smtClean="0">
                <a:solidFill>
                  <a:srgbClr val="4D4A70"/>
                </a:solidFill>
                <a:latin typeface="黑体" pitchFamily="49" charset="-122"/>
                <a:ea typeface="黑体" pitchFamily="49" charset="-122"/>
              </a:rPr>
              <a:t>1</a:t>
            </a:r>
            <a:r>
              <a:rPr lang="zh-CN" altLang="en-US" b="1" dirty="0" smtClean="0">
                <a:solidFill>
                  <a:srgbClr val="4D4A70"/>
                </a:solidFill>
                <a:latin typeface="黑体" pitchFamily="49" charset="-122"/>
                <a:ea typeface="黑体" pitchFamily="49" charset="-122"/>
              </a:rPr>
              <a:t>月</a:t>
            </a:r>
            <a:r>
              <a:rPr lang="en-US" altLang="zh-CN" b="1" dirty="0" smtClean="0">
                <a:solidFill>
                  <a:srgbClr val="4D4A70"/>
                </a:solidFill>
                <a:latin typeface="黑体" pitchFamily="49" charset="-122"/>
                <a:ea typeface="黑体" pitchFamily="49" charset="-122"/>
              </a:rPr>
              <a:t>9</a:t>
            </a:r>
            <a:r>
              <a:rPr lang="zh-CN" altLang="en-US" b="1" dirty="0" smtClean="0">
                <a:solidFill>
                  <a:srgbClr val="4D4A70"/>
                </a:solidFill>
                <a:latin typeface="黑体" pitchFamily="49" charset="-122"/>
                <a:ea typeface="黑体" pitchFamily="49" charset="-122"/>
              </a:rPr>
              <a:t>日</a:t>
            </a:r>
          </a:p>
        </p:txBody>
      </p:sp>
    </p:spTree>
  </p:cSld>
  <p:clrMapOvr>
    <a:masterClrMapping/>
  </p:clrMapOvr>
  <mc:AlternateContent xmlns:mc="http://schemas.openxmlformats.org/markup-compatibility/2006">
    <mc:Choice xmlns:p14="http://schemas.microsoft.com/office/powerpoint/2010/main" xmlns=""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right)">
                                      <p:cBhvr>
                                        <p:cTn id="7" dur="500"/>
                                        <p:tgtEl>
                                          <p:spTgt spid="14"/>
                                        </p:tgtEl>
                                      </p:cBhvr>
                                    </p:animEffect>
                                  </p:childTnLst>
                                </p:cTn>
                              </p:par>
                              <p:par>
                                <p:cTn id="8" presetID="22" presetClass="entr" presetSubtype="2"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right)">
                                      <p:cBhvr>
                                        <p:cTn id="10" dur="500"/>
                                        <p:tgtEl>
                                          <p:spTgt spid="15"/>
                                        </p:tgtEl>
                                      </p:cBhvr>
                                    </p:animEffect>
                                  </p:childTnLst>
                                </p:cTn>
                              </p:par>
                              <p:par>
                                <p:cTn id="11" presetID="22" presetClass="entr" presetSubtype="8"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left)">
                                      <p:cBhvr>
                                        <p:cTn id="13" dur="500"/>
                                        <p:tgtEl>
                                          <p:spTgt spid="13"/>
                                        </p:tgtEl>
                                      </p:cBhvr>
                                    </p:animEffect>
                                  </p:childTnLst>
                                </p:cTn>
                              </p:par>
                              <p:par>
                                <p:cTn id="14" presetID="10"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AutoShape 4"/>
          <p:cNvSpPr>
            <a:spLocks noChangeArrowheads="1"/>
          </p:cNvSpPr>
          <p:nvPr/>
        </p:nvSpPr>
        <p:spPr bwMode="auto">
          <a:xfrm>
            <a:off x="431800" y="549275"/>
            <a:ext cx="575733" cy="655638"/>
          </a:xfrm>
          <a:prstGeom prst="star4">
            <a:avLst>
              <a:gd name="adj" fmla="val 12500"/>
            </a:avLst>
          </a:prstGeom>
          <a:solidFill>
            <a:srgbClr val="FFFFFF"/>
          </a:solidFill>
          <a:ln w="12700" cap="sq" algn="ctr">
            <a:solidFill>
              <a:schemeClr val="bg1"/>
            </a:solidFill>
            <a:miter lim="800000"/>
            <a:headEnd/>
            <a:tailEnd/>
          </a:ln>
        </p:spPr>
        <p:txBody>
          <a:bodyPr wrap="none" anchor="ctr"/>
          <a:lstStyle/>
          <a:p>
            <a:pPr algn="ctr">
              <a:spcBef>
                <a:spcPct val="0"/>
              </a:spcBef>
              <a:buClrTx/>
              <a:buFontTx/>
              <a:buNone/>
            </a:pPr>
            <a:endParaRPr lang="zh-CN" altLang="en-US" b="0">
              <a:latin typeface="Tahoma" pitchFamily="34" charset="0"/>
            </a:endParaRPr>
          </a:p>
        </p:txBody>
      </p:sp>
      <p:sp>
        <p:nvSpPr>
          <p:cNvPr id="12291" name="Rectangle 2"/>
          <p:cNvSpPr>
            <a:spLocks noGrp="1" noChangeArrowheads="1"/>
          </p:cNvSpPr>
          <p:nvPr>
            <p:ph type="title"/>
          </p:nvPr>
        </p:nvSpPr>
        <p:spPr>
          <a:xfrm>
            <a:off x="1007534" y="569913"/>
            <a:ext cx="9567333" cy="633412"/>
          </a:xfrm>
        </p:spPr>
        <p:txBody>
          <a:bodyPr/>
          <a:lstStyle/>
          <a:p>
            <a:r>
              <a:rPr lang="en-US" altLang="zh-CN" sz="4000" b="1">
                <a:latin typeface="黑体" pitchFamily="49" charset="-122"/>
                <a:ea typeface="黑体" pitchFamily="49" charset="-122"/>
              </a:rPr>
              <a:t>2.5 </a:t>
            </a:r>
            <a:r>
              <a:rPr lang="zh-CN" altLang="en-US" sz="4000" b="1">
                <a:latin typeface="黑体" pitchFamily="49" charset="-122"/>
                <a:ea typeface="黑体" pitchFamily="49" charset="-122"/>
              </a:rPr>
              <a:t>填写基本信息</a:t>
            </a:r>
          </a:p>
        </p:txBody>
      </p:sp>
      <p:pic>
        <p:nvPicPr>
          <p:cNvPr id="12292" name="Picture 2" descr="C:\Users\Administrator\Desktop\网报系统截图\报销单基本信息.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84201" y="1230313"/>
            <a:ext cx="11036300" cy="5462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20716764"/>
      </p:ext>
    </p:extLst>
  </p:cSld>
  <p:clrMapOvr>
    <a:masterClrMapping/>
  </p:clrMapOvr>
  <p:transition spd="slow">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AutoShape 4"/>
          <p:cNvSpPr>
            <a:spLocks noChangeArrowheads="1"/>
          </p:cNvSpPr>
          <p:nvPr/>
        </p:nvSpPr>
        <p:spPr bwMode="auto">
          <a:xfrm>
            <a:off x="431800" y="549275"/>
            <a:ext cx="575733" cy="655638"/>
          </a:xfrm>
          <a:prstGeom prst="star4">
            <a:avLst>
              <a:gd name="adj" fmla="val 12500"/>
            </a:avLst>
          </a:prstGeom>
          <a:solidFill>
            <a:srgbClr val="FFFFFF"/>
          </a:solidFill>
          <a:ln w="12700" cap="sq" algn="ctr">
            <a:solidFill>
              <a:schemeClr val="bg1"/>
            </a:solidFill>
            <a:miter lim="800000"/>
            <a:headEnd/>
            <a:tailEnd/>
          </a:ln>
        </p:spPr>
        <p:txBody>
          <a:bodyPr wrap="none" anchor="ctr"/>
          <a:lstStyle/>
          <a:p>
            <a:pPr algn="ctr">
              <a:spcBef>
                <a:spcPct val="0"/>
              </a:spcBef>
              <a:buClrTx/>
              <a:buFontTx/>
              <a:buNone/>
            </a:pPr>
            <a:endParaRPr lang="zh-CN" altLang="en-US" b="0">
              <a:latin typeface="Tahoma" pitchFamily="34" charset="0"/>
            </a:endParaRPr>
          </a:p>
        </p:txBody>
      </p:sp>
      <p:sp>
        <p:nvSpPr>
          <p:cNvPr id="13315" name="Rectangle 2"/>
          <p:cNvSpPr>
            <a:spLocks noGrp="1" noChangeArrowheads="1"/>
          </p:cNvSpPr>
          <p:nvPr>
            <p:ph type="title"/>
          </p:nvPr>
        </p:nvSpPr>
        <p:spPr>
          <a:xfrm>
            <a:off x="1007534" y="569913"/>
            <a:ext cx="9567333" cy="633412"/>
          </a:xfrm>
        </p:spPr>
        <p:txBody>
          <a:bodyPr/>
          <a:lstStyle/>
          <a:p>
            <a:r>
              <a:rPr lang="en-US" altLang="zh-CN" sz="4000" b="1">
                <a:latin typeface="黑体" pitchFamily="49" charset="-122"/>
                <a:ea typeface="黑体" pitchFamily="49" charset="-122"/>
              </a:rPr>
              <a:t>2.6 </a:t>
            </a:r>
            <a:r>
              <a:rPr lang="zh-CN" altLang="en-US" sz="4000" b="1">
                <a:latin typeface="黑体" pitchFamily="49" charset="-122"/>
                <a:ea typeface="黑体" pitchFamily="49" charset="-122"/>
              </a:rPr>
              <a:t>填写报销详情</a:t>
            </a:r>
          </a:p>
        </p:txBody>
      </p:sp>
      <p:pic>
        <p:nvPicPr>
          <p:cNvPr id="13316" name="Picture 2" descr="C:\Users\Administrator\Desktop\网报系统截图\报销详情.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67266" y="1204914"/>
            <a:ext cx="11010900" cy="52974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263846664"/>
      </p:ext>
    </p:extLst>
  </p:cSld>
  <p:clrMapOvr>
    <a:masterClrMapping/>
  </p:clrMapOvr>
  <p:transition spd="slow">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AutoShape 4"/>
          <p:cNvSpPr>
            <a:spLocks noChangeArrowheads="1"/>
          </p:cNvSpPr>
          <p:nvPr/>
        </p:nvSpPr>
        <p:spPr bwMode="auto">
          <a:xfrm>
            <a:off x="431800" y="549275"/>
            <a:ext cx="575733" cy="655638"/>
          </a:xfrm>
          <a:prstGeom prst="star4">
            <a:avLst>
              <a:gd name="adj" fmla="val 12500"/>
            </a:avLst>
          </a:prstGeom>
          <a:solidFill>
            <a:srgbClr val="FFFFFF"/>
          </a:solidFill>
          <a:ln w="12700" cap="sq" algn="ctr">
            <a:solidFill>
              <a:schemeClr val="bg1"/>
            </a:solidFill>
            <a:miter lim="800000"/>
            <a:headEnd/>
            <a:tailEnd/>
          </a:ln>
        </p:spPr>
        <p:txBody>
          <a:bodyPr wrap="none" anchor="ctr"/>
          <a:lstStyle/>
          <a:p>
            <a:pPr algn="ctr">
              <a:spcBef>
                <a:spcPct val="0"/>
              </a:spcBef>
              <a:buClrTx/>
              <a:buFontTx/>
              <a:buNone/>
            </a:pPr>
            <a:endParaRPr lang="zh-CN" altLang="en-US" b="0">
              <a:latin typeface="Tahoma" pitchFamily="34" charset="0"/>
            </a:endParaRPr>
          </a:p>
        </p:txBody>
      </p:sp>
      <p:sp>
        <p:nvSpPr>
          <p:cNvPr id="14339" name="Rectangle 2"/>
          <p:cNvSpPr>
            <a:spLocks noGrp="1" noChangeArrowheads="1"/>
          </p:cNvSpPr>
          <p:nvPr>
            <p:ph type="title"/>
          </p:nvPr>
        </p:nvSpPr>
        <p:spPr>
          <a:xfrm>
            <a:off x="1007534" y="569913"/>
            <a:ext cx="9567333" cy="633412"/>
          </a:xfrm>
        </p:spPr>
        <p:txBody>
          <a:bodyPr/>
          <a:lstStyle/>
          <a:p>
            <a:r>
              <a:rPr lang="en-US" altLang="zh-CN" sz="4000" b="1">
                <a:latin typeface="黑体" pitchFamily="49" charset="-122"/>
                <a:ea typeface="黑体" pitchFamily="49" charset="-122"/>
              </a:rPr>
              <a:t>2.7 </a:t>
            </a:r>
            <a:r>
              <a:rPr lang="zh-CN" altLang="en-US" sz="4000" b="1">
                <a:latin typeface="黑体" pitchFamily="49" charset="-122"/>
                <a:ea typeface="黑体" pitchFamily="49" charset="-122"/>
              </a:rPr>
              <a:t>选择支付方式（一）</a:t>
            </a:r>
          </a:p>
        </p:txBody>
      </p:sp>
      <p:pic>
        <p:nvPicPr>
          <p:cNvPr id="14340" name="Picture 2" descr="C:\Users\Administrator\Desktop\网报系统截图\选择支付方式1.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18067" y="1346200"/>
            <a:ext cx="10900834" cy="52831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817187622"/>
      </p:ext>
    </p:extLst>
  </p:cSld>
  <p:clrMapOvr>
    <a:masterClrMapping/>
  </p:clrMapOvr>
  <p:transition spd="slow">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AutoShape 4"/>
          <p:cNvSpPr>
            <a:spLocks noChangeArrowheads="1"/>
          </p:cNvSpPr>
          <p:nvPr/>
        </p:nvSpPr>
        <p:spPr bwMode="auto">
          <a:xfrm>
            <a:off x="431800" y="549275"/>
            <a:ext cx="575733" cy="655638"/>
          </a:xfrm>
          <a:prstGeom prst="star4">
            <a:avLst>
              <a:gd name="adj" fmla="val 12500"/>
            </a:avLst>
          </a:prstGeom>
          <a:solidFill>
            <a:srgbClr val="FFFFFF"/>
          </a:solidFill>
          <a:ln w="12700" cap="sq" algn="ctr">
            <a:solidFill>
              <a:schemeClr val="bg1"/>
            </a:solidFill>
            <a:miter lim="800000"/>
            <a:headEnd/>
            <a:tailEnd/>
          </a:ln>
        </p:spPr>
        <p:txBody>
          <a:bodyPr wrap="none" anchor="ctr"/>
          <a:lstStyle/>
          <a:p>
            <a:pPr algn="ctr">
              <a:spcBef>
                <a:spcPct val="0"/>
              </a:spcBef>
              <a:buClrTx/>
              <a:buFontTx/>
              <a:buNone/>
            </a:pPr>
            <a:endParaRPr lang="zh-CN" altLang="en-US" b="0">
              <a:latin typeface="Tahoma" pitchFamily="34" charset="0"/>
            </a:endParaRPr>
          </a:p>
        </p:txBody>
      </p:sp>
      <p:sp>
        <p:nvSpPr>
          <p:cNvPr id="15363" name="Rectangle 2"/>
          <p:cNvSpPr>
            <a:spLocks noGrp="1" noChangeArrowheads="1"/>
          </p:cNvSpPr>
          <p:nvPr>
            <p:ph type="title"/>
          </p:nvPr>
        </p:nvSpPr>
        <p:spPr>
          <a:xfrm>
            <a:off x="1007534" y="569913"/>
            <a:ext cx="9567333" cy="633412"/>
          </a:xfrm>
        </p:spPr>
        <p:txBody>
          <a:bodyPr/>
          <a:lstStyle/>
          <a:p>
            <a:r>
              <a:rPr lang="en-US" altLang="zh-CN" sz="4000" b="1">
                <a:latin typeface="黑体" pitchFamily="49" charset="-122"/>
                <a:ea typeface="黑体" pitchFamily="49" charset="-122"/>
              </a:rPr>
              <a:t>2.7 </a:t>
            </a:r>
            <a:r>
              <a:rPr lang="zh-CN" altLang="en-US" sz="4000" b="1">
                <a:latin typeface="黑体" pitchFamily="49" charset="-122"/>
                <a:ea typeface="黑体" pitchFamily="49" charset="-122"/>
              </a:rPr>
              <a:t>选择支付方式（二）</a:t>
            </a:r>
          </a:p>
        </p:txBody>
      </p:sp>
      <p:pic>
        <p:nvPicPr>
          <p:cNvPr id="15364" name="Picture 2" descr="C:\Users\Administrator\Desktop\网报系统截图\选择支付方式2.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84200" y="1204913"/>
            <a:ext cx="11010900" cy="5437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814845772"/>
      </p:ext>
    </p:extLst>
  </p:cSld>
  <p:clrMapOvr>
    <a:masterClrMapping/>
  </p:clrMapOvr>
  <p:transition spd="slow">
    <p:pul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AutoShape 4"/>
          <p:cNvSpPr>
            <a:spLocks noChangeArrowheads="1"/>
          </p:cNvSpPr>
          <p:nvPr/>
        </p:nvSpPr>
        <p:spPr bwMode="auto">
          <a:xfrm>
            <a:off x="431800" y="549275"/>
            <a:ext cx="575733" cy="655638"/>
          </a:xfrm>
          <a:prstGeom prst="star4">
            <a:avLst>
              <a:gd name="adj" fmla="val 12500"/>
            </a:avLst>
          </a:prstGeom>
          <a:solidFill>
            <a:srgbClr val="FFFFFF"/>
          </a:solidFill>
          <a:ln w="12700" cap="sq" algn="ctr">
            <a:solidFill>
              <a:schemeClr val="bg1"/>
            </a:solidFill>
            <a:miter lim="800000"/>
            <a:headEnd/>
            <a:tailEnd/>
          </a:ln>
        </p:spPr>
        <p:txBody>
          <a:bodyPr wrap="none" anchor="ctr"/>
          <a:lstStyle/>
          <a:p>
            <a:pPr algn="ctr">
              <a:spcBef>
                <a:spcPct val="0"/>
              </a:spcBef>
              <a:buClrTx/>
              <a:buFontTx/>
              <a:buNone/>
            </a:pPr>
            <a:endParaRPr lang="zh-CN" altLang="en-US" b="0">
              <a:latin typeface="Tahoma" pitchFamily="34" charset="0"/>
            </a:endParaRPr>
          </a:p>
        </p:txBody>
      </p:sp>
      <p:sp>
        <p:nvSpPr>
          <p:cNvPr id="16387" name="Rectangle 2"/>
          <p:cNvSpPr>
            <a:spLocks noGrp="1" noChangeArrowheads="1"/>
          </p:cNvSpPr>
          <p:nvPr>
            <p:ph type="title"/>
          </p:nvPr>
        </p:nvSpPr>
        <p:spPr>
          <a:xfrm>
            <a:off x="1007534" y="569913"/>
            <a:ext cx="9567333" cy="633412"/>
          </a:xfrm>
        </p:spPr>
        <p:txBody>
          <a:bodyPr/>
          <a:lstStyle/>
          <a:p>
            <a:r>
              <a:rPr lang="en-US" altLang="zh-CN" sz="4000" b="1">
                <a:latin typeface="黑体" pitchFamily="49" charset="-122"/>
                <a:ea typeface="黑体" pitchFamily="49" charset="-122"/>
              </a:rPr>
              <a:t>2.8 </a:t>
            </a:r>
            <a:r>
              <a:rPr lang="zh-CN" altLang="en-US" sz="4000" b="1">
                <a:latin typeface="黑体" pitchFamily="49" charset="-122"/>
                <a:ea typeface="黑体" pitchFamily="49" charset="-122"/>
              </a:rPr>
              <a:t>项目开支分配</a:t>
            </a:r>
          </a:p>
        </p:txBody>
      </p:sp>
      <p:pic>
        <p:nvPicPr>
          <p:cNvPr id="16388" name="Picture 2" descr="C:\Users\Administrator\Desktop\网报系统截图\项目开支分配.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79965" y="1308100"/>
            <a:ext cx="11002435" cy="541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063211392"/>
      </p:ext>
    </p:extLst>
  </p:cSld>
  <p:clrMapOvr>
    <a:masterClrMapping/>
  </p:clrMapOvr>
  <p:transition spd="slow">
    <p:pul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AutoShape 4"/>
          <p:cNvSpPr>
            <a:spLocks noChangeArrowheads="1"/>
          </p:cNvSpPr>
          <p:nvPr/>
        </p:nvSpPr>
        <p:spPr bwMode="auto">
          <a:xfrm>
            <a:off x="431800" y="549275"/>
            <a:ext cx="575733" cy="655638"/>
          </a:xfrm>
          <a:prstGeom prst="star4">
            <a:avLst>
              <a:gd name="adj" fmla="val 12500"/>
            </a:avLst>
          </a:prstGeom>
          <a:solidFill>
            <a:srgbClr val="FFFFFF"/>
          </a:solidFill>
          <a:ln w="12700" cap="sq" algn="ctr">
            <a:solidFill>
              <a:schemeClr val="bg1"/>
            </a:solidFill>
            <a:miter lim="800000"/>
            <a:headEnd/>
            <a:tailEnd/>
          </a:ln>
        </p:spPr>
        <p:txBody>
          <a:bodyPr wrap="none" anchor="ctr"/>
          <a:lstStyle/>
          <a:p>
            <a:pPr algn="ctr">
              <a:spcBef>
                <a:spcPct val="0"/>
              </a:spcBef>
              <a:buClrTx/>
              <a:buFontTx/>
              <a:buNone/>
            </a:pPr>
            <a:endParaRPr lang="zh-CN" altLang="en-US" b="0">
              <a:latin typeface="Tahoma" pitchFamily="34" charset="0"/>
            </a:endParaRPr>
          </a:p>
        </p:txBody>
      </p:sp>
      <p:sp>
        <p:nvSpPr>
          <p:cNvPr id="17411" name="Rectangle 2"/>
          <p:cNvSpPr>
            <a:spLocks noGrp="1" noChangeArrowheads="1"/>
          </p:cNvSpPr>
          <p:nvPr>
            <p:ph type="title"/>
          </p:nvPr>
        </p:nvSpPr>
        <p:spPr>
          <a:xfrm>
            <a:off x="1007534" y="569913"/>
            <a:ext cx="9567333" cy="633412"/>
          </a:xfrm>
        </p:spPr>
        <p:txBody>
          <a:bodyPr/>
          <a:lstStyle/>
          <a:p>
            <a:r>
              <a:rPr lang="en-US" altLang="zh-CN" sz="4000" b="1">
                <a:latin typeface="黑体" pitchFamily="49" charset="-122"/>
                <a:ea typeface="黑体" pitchFamily="49" charset="-122"/>
              </a:rPr>
              <a:t>2.9 </a:t>
            </a:r>
            <a:r>
              <a:rPr lang="zh-CN" altLang="en-US" sz="4000" b="1">
                <a:latin typeface="黑体" pitchFamily="49" charset="-122"/>
                <a:ea typeface="黑体" pitchFamily="49" charset="-122"/>
              </a:rPr>
              <a:t>提交页面</a:t>
            </a:r>
          </a:p>
        </p:txBody>
      </p:sp>
      <p:pic>
        <p:nvPicPr>
          <p:cNvPr id="17412" name="Picture 2" descr="C:\Users\Administrator\Desktop\网报系统截图\提交页面.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56165" y="1346200"/>
            <a:ext cx="10913535" cy="5106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644612455"/>
      </p:ext>
    </p:extLst>
  </p:cSld>
  <p:clrMapOvr>
    <a:masterClrMapping/>
  </p:clrMapOvr>
  <p:transition spd="slow">
    <p:pull/>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AutoShape 4"/>
          <p:cNvSpPr>
            <a:spLocks noChangeArrowheads="1"/>
          </p:cNvSpPr>
          <p:nvPr/>
        </p:nvSpPr>
        <p:spPr bwMode="auto">
          <a:xfrm>
            <a:off x="431800" y="549275"/>
            <a:ext cx="575733" cy="655638"/>
          </a:xfrm>
          <a:prstGeom prst="star4">
            <a:avLst>
              <a:gd name="adj" fmla="val 12500"/>
            </a:avLst>
          </a:prstGeom>
          <a:solidFill>
            <a:srgbClr val="FFFFFF"/>
          </a:solidFill>
          <a:ln w="12700" cap="sq" algn="ctr">
            <a:solidFill>
              <a:schemeClr val="bg1"/>
            </a:solidFill>
            <a:miter lim="800000"/>
            <a:headEnd/>
            <a:tailEnd/>
          </a:ln>
        </p:spPr>
        <p:txBody>
          <a:bodyPr wrap="none" anchor="ctr"/>
          <a:lstStyle/>
          <a:p>
            <a:pPr algn="ctr">
              <a:spcBef>
                <a:spcPct val="0"/>
              </a:spcBef>
              <a:buClrTx/>
              <a:buFontTx/>
              <a:buNone/>
            </a:pPr>
            <a:endParaRPr lang="zh-CN" altLang="en-US" b="0">
              <a:latin typeface="Tahoma" pitchFamily="34" charset="0"/>
            </a:endParaRPr>
          </a:p>
        </p:txBody>
      </p:sp>
      <p:sp>
        <p:nvSpPr>
          <p:cNvPr id="18435" name="Rectangle 2"/>
          <p:cNvSpPr>
            <a:spLocks noGrp="1" noChangeArrowheads="1"/>
          </p:cNvSpPr>
          <p:nvPr>
            <p:ph type="title"/>
          </p:nvPr>
        </p:nvSpPr>
        <p:spPr>
          <a:xfrm>
            <a:off x="1007534" y="569913"/>
            <a:ext cx="9567333" cy="633412"/>
          </a:xfrm>
        </p:spPr>
        <p:txBody>
          <a:bodyPr/>
          <a:lstStyle/>
          <a:p>
            <a:r>
              <a:rPr lang="en-US" altLang="zh-CN" sz="4000" b="1">
                <a:latin typeface="黑体" pitchFamily="49" charset="-122"/>
                <a:ea typeface="黑体" pitchFamily="49" charset="-122"/>
              </a:rPr>
              <a:t>2.10 </a:t>
            </a:r>
            <a:r>
              <a:rPr lang="zh-CN" altLang="en-US" sz="4000" b="1">
                <a:latin typeface="黑体" pitchFamily="49" charset="-122"/>
                <a:ea typeface="黑体" pitchFamily="49" charset="-122"/>
              </a:rPr>
              <a:t>打印确认单</a:t>
            </a:r>
          </a:p>
        </p:txBody>
      </p:sp>
      <p:pic>
        <p:nvPicPr>
          <p:cNvPr id="18436" name="Picture 2" descr="C:\Users\Administrator\Desktop\网报系统截图\打印确认单.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20700" y="1295400"/>
            <a:ext cx="11087100" cy="5157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35658530"/>
      </p:ext>
    </p:extLst>
  </p:cSld>
  <p:clrMapOvr>
    <a:masterClrMapping/>
  </p:clrMapOvr>
  <p:transition spd="slow">
    <p:pull/>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AutoShape 4"/>
          <p:cNvSpPr>
            <a:spLocks noChangeArrowheads="1"/>
          </p:cNvSpPr>
          <p:nvPr/>
        </p:nvSpPr>
        <p:spPr bwMode="auto">
          <a:xfrm>
            <a:off x="431800" y="549275"/>
            <a:ext cx="575733" cy="655638"/>
          </a:xfrm>
          <a:prstGeom prst="star4">
            <a:avLst>
              <a:gd name="adj" fmla="val 12500"/>
            </a:avLst>
          </a:prstGeom>
          <a:solidFill>
            <a:srgbClr val="FFFFFF"/>
          </a:solidFill>
          <a:ln w="12700" cap="sq" algn="ctr">
            <a:solidFill>
              <a:schemeClr val="bg1"/>
            </a:solidFill>
            <a:miter lim="800000"/>
            <a:headEnd/>
            <a:tailEnd/>
          </a:ln>
        </p:spPr>
        <p:txBody>
          <a:bodyPr wrap="none" anchor="ctr"/>
          <a:lstStyle/>
          <a:p>
            <a:pPr algn="ctr">
              <a:spcBef>
                <a:spcPct val="0"/>
              </a:spcBef>
              <a:buClrTx/>
              <a:buFontTx/>
              <a:buNone/>
            </a:pPr>
            <a:endParaRPr lang="zh-CN" altLang="en-US" b="0">
              <a:latin typeface="Tahoma" pitchFamily="34" charset="0"/>
            </a:endParaRPr>
          </a:p>
        </p:txBody>
      </p:sp>
      <p:sp>
        <p:nvSpPr>
          <p:cNvPr id="19459" name="Rectangle 2"/>
          <p:cNvSpPr>
            <a:spLocks noGrp="1" noChangeArrowheads="1"/>
          </p:cNvSpPr>
          <p:nvPr>
            <p:ph type="title"/>
          </p:nvPr>
        </p:nvSpPr>
        <p:spPr>
          <a:xfrm>
            <a:off x="1007534" y="569913"/>
            <a:ext cx="9567333" cy="633412"/>
          </a:xfrm>
        </p:spPr>
        <p:txBody>
          <a:bodyPr/>
          <a:lstStyle/>
          <a:p>
            <a:r>
              <a:rPr lang="en-US" altLang="zh-CN" sz="4000" b="1">
                <a:latin typeface="黑体" pitchFamily="49" charset="-122"/>
                <a:ea typeface="黑体" pitchFamily="49" charset="-122"/>
              </a:rPr>
              <a:t>2.11 </a:t>
            </a:r>
            <a:r>
              <a:rPr lang="zh-CN" altLang="en-US" sz="4000" b="1">
                <a:latin typeface="黑体" pitchFamily="49" charset="-122"/>
                <a:ea typeface="黑体" pitchFamily="49" charset="-122"/>
              </a:rPr>
              <a:t>网报确认单</a:t>
            </a:r>
          </a:p>
        </p:txBody>
      </p:sp>
      <p:pic>
        <p:nvPicPr>
          <p:cNvPr id="19460" name="Picture 2" descr="C:\Users\Administrator\Desktop\网报系统截图\网报确认单.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96899" y="1204913"/>
            <a:ext cx="10985501" cy="4960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735337042"/>
      </p:ext>
    </p:extLst>
  </p:cSld>
  <p:clrMapOvr>
    <a:masterClrMapping/>
  </p:clrMapOvr>
  <p:transition spd="slow">
    <p:pul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AutoShape 4"/>
          <p:cNvSpPr>
            <a:spLocks noChangeArrowheads="1"/>
          </p:cNvSpPr>
          <p:nvPr/>
        </p:nvSpPr>
        <p:spPr bwMode="auto">
          <a:xfrm>
            <a:off x="431800" y="549275"/>
            <a:ext cx="575733" cy="655638"/>
          </a:xfrm>
          <a:prstGeom prst="star4">
            <a:avLst>
              <a:gd name="adj" fmla="val 12500"/>
            </a:avLst>
          </a:prstGeom>
          <a:solidFill>
            <a:srgbClr val="FFFFFF"/>
          </a:solidFill>
          <a:ln w="12700" cap="sq" algn="ctr">
            <a:solidFill>
              <a:schemeClr val="bg1"/>
            </a:solidFill>
            <a:miter lim="800000"/>
            <a:headEnd/>
            <a:tailEnd/>
          </a:ln>
        </p:spPr>
        <p:txBody>
          <a:bodyPr wrap="none" anchor="ctr"/>
          <a:lstStyle/>
          <a:p>
            <a:pPr algn="ctr">
              <a:spcBef>
                <a:spcPct val="0"/>
              </a:spcBef>
              <a:buClrTx/>
              <a:buFontTx/>
              <a:buNone/>
            </a:pPr>
            <a:endParaRPr lang="zh-CN" altLang="en-US" b="0">
              <a:latin typeface="Tahoma" pitchFamily="34" charset="0"/>
            </a:endParaRPr>
          </a:p>
        </p:txBody>
      </p:sp>
      <p:sp>
        <p:nvSpPr>
          <p:cNvPr id="20483" name="Rectangle 2"/>
          <p:cNvSpPr>
            <a:spLocks noGrp="1" noChangeArrowheads="1"/>
          </p:cNvSpPr>
          <p:nvPr>
            <p:ph type="title"/>
          </p:nvPr>
        </p:nvSpPr>
        <p:spPr>
          <a:xfrm>
            <a:off x="1007534" y="569913"/>
            <a:ext cx="9567333" cy="633412"/>
          </a:xfrm>
        </p:spPr>
        <p:txBody>
          <a:bodyPr/>
          <a:lstStyle/>
          <a:p>
            <a:r>
              <a:rPr lang="en-US" altLang="zh-CN" sz="4000" b="1" dirty="0">
                <a:latin typeface="黑体" pitchFamily="49" charset="-122"/>
                <a:ea typeface="黑体" pitchFamily="49" charset="-122"/>
              </a:rPr>
              <a:t>2.12 </a:t>
            </a:r>
            <a:r>
              <a:rPr lang="zh-CN" altLang="en-US" sz="4000" b="1" dirty="0">
                <a:latin typeface="黑体" pitchFamily="49" charset="-122"/>
                <a:ea typeface="黑体" pitchFamily="49" charset="-122"/>
              </a:rPr>
              <a:t>修改及删除网报单</a:t>
            </a:r>
          </a:p>
        </p:txBody>
      </p:sp>
      <p:pic>
        <p:nvPicPr>
          <p:cNvPr id="2048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14917" y="1204913"/>
            <a:ext cx="10657416" cy="5546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spTree>
    <p:extLst>
      <p:ext uri="{BB962C8B-B14F-4D97-AF65-F5344CB8AC3E}">
        <p14:creationId xmlns:p14="http://schemas.microsoft.com/office/powerpoint/2010/main" xmlns="" val="167997881"/>
      </p:ext>
    </p:extLst>
  </p:cSld>
  <p:clrMapOvr>
    <a:masterClrMapping/>
  </p:clrMapOvr>
  <p:transition spd="slow">
    <p:pull/>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248614" y="2374545"/>
            <a:ext cx="7943386" cy="2352907"/>
          </a:xfrm>
          <a:prstGeom prst="rect">
            <a:avLst/>
          </a:prstGeom>
          <a:solidFill>
            <a:srgbClr val="4D4A7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130000"/>
              </a:lnSpc>
              <a:defRPr/>
            </a:pPr>
            <a:endParaRPr lang="zh-CN" altLang="en-US" kern="0" dirty="0">
              <a:solidFill>
                <a:srgbClr val="1C1C1C"/>
              </a:solidFill>
              <a:cs typeface="Arial" panose="020B0604020202020204" pitchFamily="34" charset="0"/>
            </a:endParaRPr>
          </a:p>
        </p:txBody>
      </p:sp>
      <p:sp>
        <p:nvSpPr>
          <p:cNvPr id="6" name="矩形 5"/>
          <p:cNvSpPr/>
          <p:nvPr/>
        </p:nvSpPr>
        <p:spPr>
          <a:xfrm>
            <a:off x="0" y="2374545"/>
            <a:ext cx="1806498" cy="2352907"/>
          </a:xfrm>
          <a:prstGeom prst="rect">
            <a:avLst/>
          </a:prstGeom>
          <a:solidFill>
            <a:srgbClr val="4D4A7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CN" altLang="en-US" dirty="0"/>
          </a:p>
        </p:txBody>
      </p:sp>
      <p:pic>
        <p:nvPicPr>
          <p:cNvPr id="4" name="图片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flipH="1">
            <a:off x="1683835" y="1070517"/>
            <a:ext cx="3261597" cy="3792772"/>
          </a:xfrm>
          <a:prstGeom prst="rect">
            <a:avLst/>
          </a:prstGeom>
        </p:spPr>
      </p:pic>
      <p:sp>
        <p:nvSpPr>
          <p:cNvPr id="7" name="文本框 6"/>
          <p:cNvSpPr txBox="1"/>
          <p:nvPr/>
        </p:nvSpPr>
        <p:spPr>
          <a:xfrm>
            <a:off x="549952" y="3089333"/>
            <a:ext cx="909793" cy="1015663"/>
          </a:xfrm>
          <a:prstGeom prst="rect">
            <a:avLst/>
          </a:prstGeom>
          <a:noFill/>
        </p:spPr>
        <p:txBody>
          <a:bodyPr wrap="square" rtlCol="0">
            <a:spAutoFit/>
          </a:bodyPr>
          <a:lstStyle/>
          <a:p>
            <a:r>
              <a:rPr lang="zh-CN" altLang="en-US" sz="6000" dirty="0">
                <a:solidFill>
                  <a:schemeClr val="bg1"/>
                </a:solidFill>
                <a:latin typeface="黑体" pitchFamily="49" charset="-122"/>
                <a:ea typeface="黑体" pitchFamily="49" charset="-122"/>
              </a:rPr>
              <a:t>叁</a:t>
            </a:r>
          </a:p>
        </p:txBody>
      </p:sp>
      <p:sp>
        <p:nvSpPr>
          <p:cNvPr id="8" name="矩形 7"/>
          <p:cNvSpPr/>
          <p:nvPr/>
        </p:nvSpPr>
        <p:spPr>
          <a:xfrm>
            <a:off x="5929718" y="2934277"/>
            <a:ext cx="3570208" cy="1225400"/>
          </a:xfrm>
          <a:prstGeom prst="rect">
            <a:avLst/>
          </a:prstGeom>
        </p:spPr>
        <p:txBody>
          <a:bodyPr wrap="none">
            <a:spAutoFit/>
          </a:bodyPr>
          <a:lstStyle/>
          <a:p>
            <a:pPr algn="ctr">
              <a:lnSpc>
                <a:spcPct val="130000"/>
              </a:lnSpc>
              <a:defRPr/>
            </a:pPr>
            <a:r>
              <a:rPr lang="zh-CN" altLang="en-US" sz="6600" kern="0" dirty="0" smtClean="0">
                <a:solidFill>
                  <a:schemeClr val="bg1"/>
                </a:solidFill>
                <a:latin typeface="黑体" pitchFamily="49" charset="-122"/>
                <a:ea typeface="黑体" pitchFamily="49" charset="-122"/>
                <a:cs typeface="Arial" panose="020B0604020202020204" pitchFamily="34" charset="0"/>
              </a:rPr>
              <a:t>注意事项</a:t>
            </a:r>
            <a:endParaRPr lang="zh-CN" altLang="en-US" sz="6600" kern="0" dirty="0">
              <a:solidFill>
                <a:schemeClr val="bg1"/>
              </a:solidFill>
              <a:latin typeface="黑体" pitchFamily="49" charset="-122"/>
              <a:ea typeface="黑体" pitchFamily="49" charset="-122"/>
              <a:cs typeface="Arial" panose="020B0604020202020204" pitchFamily="34" charset="0"/>
            </a:endParaRPr>
          </a:p>
        </p:txBody>
      </p:sp>
    </p:spTree>
    <p:extLst>
      <p:ext uri="{BB962C8B-B14F-4D97-AF65-F5344CB8AC3E}">
        <p14:creationId xmlns:p14="http://schemas.microsoft.com/office/powerpoint/2010/main" xmlns="" val="68565963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20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700"/>
                            </p:stCondLst>
                            <p:childTnLst>
                              <p:par>
                                <p:cTn id="14" presetID="2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00"/>
                                        <p:tgtEl>
                                          <p:spTgt spid="4"/>
                                        </p:tgtEl>
                                      </p:cBhvr>
                                    </p:animEffect>
                                  </p:childTnLst>
                                </p:cTn>
                              </p:par>
                            </p:childTnLst>
                          </p:cTn>
                        </p:par>
                        <p:par>
                          <p:cTn id="17" fill="hold">
                            <p:stCondLst>
                              <p:cond delay="1200"/>
                            </p:stCondLst>
                            <p:childTnLst>
                              <p:par>
                                <p:cTn id="18" presetID="37" presetClass="entr" presetSubtype="0"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anim calcmode="lin" valueType="num">
                                      <p:cBhvr>
                                        <p:cTn id="21" dur="500" fill="hold"/>
                                        <p:tgtEl>
                                          <p:spTgt spid="7"/>
                                        </p:tgtEl>
                                        <p:attrNameLst>
                                          <p:attrName>ppt_x</p:attrName>
                                        </p:attrNameLst>
                                      </p:cBhvr>
                                      <p:tavLst>
                                        <p:tav tm="0">
                                          <p:val>
                                            <p:strVal val="#ppt_x"/>
                                          </p:val>
                                        </p:tav>
                                        <p:tav tm="100000">
                                          <p:val>
                                            <p:strVal val="#ppt_x"/>
                                          </p:val>
                                        </p:tav>
                                      </p:tavLst>
                                    </p:anim>
                                    <p:anim calcmode="lin" valueType="num">
                                      <p:cBhvr>
                                        <p:cTn id="22" dur="450" decel="100000" fill="hold"/>
                                        <p:tgtEl>
                                          <p:spTgt spid="7"/>
                                        </p:tgtEl>
                                        <p:attrNameLst>
                                          <p:attrName>ppt_y</p:attrName>
                                        </p:attrNameLst>
                                      </p:cBhvr>
                                      <p:tavLst>
                                        <p:tav tm="0">
                                          <p:val>
                                            <p:strVal val="#ppt_y+1"/>
                                          </p:val>
                                        </p:tav>
                                        <p:tav tm="100000">
                                          <p:val>
                                            <p:strVal val="#ppt_y-.03"/>
                                          </p:val>
                                        </p:tav>
                                      </p:tavLst>
                                    </p:anim>
                                    <p:anim calcmode="lin" valueType="num">
                                      <p:cBhvr>
                                        <p:cTn id="23" dur="50" accel="100000" fill="hold">
                                          <p:stCondLst>
                                            <p:cond delay="450"/>
                                          </p:stCondLst>
                                        </p:cTn>
                                        <p:tgtEl>
                                          <p:spTgt spid="7"/>
                                        </p:tgtEl>
                                        <p:attrNameLst>
                                          <p:attrName>ppt_y</p:attrName>
                                        </p:attrNameLst>
                                      </p:cBhvr>
                                      <p:tavLst>
                                        <p:tav tm="0">
                                          <p:val>
                                            <p:strVal val="#ppt_y-.03"/>
                                          </p:val>
                                        </p:tav>
                                        <p:tav tm="100000">
                                          <p:val>
                                            <p:strVal val="#ppt_y"/>
                                          </p:val>
                                        </p:tav>
                                      </p:tavLst>
                                    </p:anim>
                                  </p:childTnLst>
                                </p:cTn>
                              </p:par>
                            </p:childTnLst>
                          </p:cTn>
                        </p:par>
                        <p:par>
                          <p:cTn id="24" fill="hold">
                            <p:stCondLst>
                              <p:cond delay="1700"/>
                            </p:stCondLst>
                            <p:childTnLst>
                              <p:par>
                                <p:cTn id="25" presetID="50" presetClass="entr" presetSubtype="0" decel="100000"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strVal val="#ppt_w+.3"/>
                                          </p:val>
                                        </p:tav>
                                        <p:tav tm="100000">
                                          <p:val>
                                            <p:strVal val="#ppt_w"/>
                                          </p:val>
                                        </p:tav>
                                      </p:tavLst>
                                    </p:anim>
                                    <p:anim calcmode="lin" valueType="num">
                                      <p:cBhvr>
                                        <p:cTn id="28" dur="500" fill="hold"/>
                                        <p:tgtEl>
                                          <p:spTgt spid="8"/>
                                        </p:tgtEl>
                                        <p:attrNameLst>
                                          <p:attrName>ppt_h</p:attrName>
                                        </p:attrNameLst>
                                      </p:cBhvr>
                                      <p:tavLst>
                                        <p:tav tm="0">
                                          <p:val>
                                            <p:strVal val="#ppt_h"/>
                                          </p:val>
                                        </p:tav>
                                        <p:tav tm="100000">
                                          <p:val>
                                            <p:strVal val="#ppt_h"/>
                                          </p:val>
                                        </p:tav>
                                      </p:tavLst>
                                    </p:anim>
                                    <p:animEffect transition="in" filter="fade">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329890" y="3177433"/>
            <a:ext cx="3825173" cy="3802566"/>
          </a:xfrm>
          <a:prstGeom prst="rect">
            <a:avLst/>
          </a:prstGeom>
        </p:spPr>
      </p:pic>
      <p:pic>
        <p:nvPicPr>
          <p:cNvPr id="7" name="图片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flipH="1">
            <a:off x="0" y="2804533"/>
            <a:ext cx="3590695" cy="4175466"/>
          </a:xfrm>
          <a:prstGeom prst="rect">
            <a:avLst/>
          </a:prstGeom>
        </p:spPr>
      </p:pic>
      <p:sp>
        <p:nvSpPr>
          <p:cNvPr id="3" name="矩形 2"/>
          <p:cNvSpPr/>
          <p:nvPr/>
        </p:nvSpPr>
        <p:spPr>
          <a:xfrm>
            <a:off x="2413056" y="2066576"/>
            <a:ext cx="1213417" cy="1323439"/>
          </a:xfrm>
          <a:prstGeom prst="rect">
            <a:avLst/>
          </a:prstGeom>
        </p:spPr>
        <p:txBody>
          <a:bodyPr wrap="square">
            <a:spAutoFit/>
          </a:bodyPr>
          <a:lstStyle/>
          <a:p>
            <a:pPr algn="ctr">
              <a:defRPr/>
            </a:pPr>
            <a:r>
              <a:rPr lang="zh-CN" altLang="en-US" sz="8000" b="1" dirty="0">
                <a:solidFill>
                  <a:srgbClr val="4D4A70"/>
                </a:solidFill>
                <a:latin typeface="叶根友毛笔行书" panose="02010601030101010101" pitchFamily="2" charset="-122"/>
                <a:ea typeface="叶根友毛笔行书" panose="02010601030101010101" pitchFamily="2" charset="-122"/>
              </a:rPr>
              <a:t>录</a:t>
            </a:r>
          </a:p>
        </p:txBody>
      </p:sp>
      <p:sp>
        <p:nvSpPr>
          <p:cNvPr id="4" name="矩形 3"/>
          <p:cNvSpPr/>
          <p:nvPr/>
        </p:nvSpPr>
        <p:spPr>
          <a:xfrm>
            <a:off x="1891458" y="908846"/>
            <a:ext cx="1043196" cy="1446550"/>
          </a:xfrm>
          <a:prstGeom prst="rect">
            <a:avLst/>
          </a:prstGeom>
        </p:spPr>
        <p:txBody>
          <a:bodyPr wrap="square">
            <a:spAutoFit/>
          </a:bodyPr>
          <a:lstStyle/>
          <a:p>
            <a:pPr algn="ctr">
              <a:defRPr/>
            </a:pPr>
            <a:r>
              <a:rPr lang="zh-CN" altLang="en-US" sz="8800" b="1" dirty="0">
                <a:solidFill>
                  <a:srgbClr val="4D4A70"/>
                </a:solidFill>
                <a:latin typeface="叶根友毛笔行书" panose="02010601030101010101" pitchFamily="2" charset="-122"/>
                <a:ea typeface="叶根友毛笔行书" panose="02010601030101010101" pitchFamily="2" charset="-122"/>
              </a:rPr>
              <a:t>目</a:t>
            </a:r>
          </a:p>
        </p:txBody>
      </p:sp>
      <p:sp>
        <p:nvSpPr>
          <p:cNvPr id="14" name="文本框 13"/>
          <p:cNvSpPr txBox="1"/>
          <p:nvPr/>
        </p:nvSpPr>
        <p:spPr>
          <a:xfrm>
            <a:off x="6581131" y="1187633"/>
            <a:ext cx="3178802" cy="584775"/>
          </a:xfrm>
          <a:prstGeom prst="rect">
            <a:avLst/>
          </a:prstGeom>
          <a:noFill/>
        </p:spPr>
        <p:txBody>
          <a:bodyPr wrap="square" rtlCol="0">
            <a:spAutoFit/>
          </a:bodyPr>
          <a:lstStyle/>
          <a:p>
            <a:r>
              <a:rPr lang="zh-CN" altLang="en-US" sz="3200" b="1" dirty="0">
                <a:solidFill>
                  <a:srgbClr val="4D4A70"/>
                </a:solidFill>
                <a:latin typeface="黑体" pitchFamily="49" charset="-122"/>
                <a:ea typeface="黑体" pitchFamily="49" charset="-122"/>
              </a:rPr>
              <a:t>系统升级背景</a:t>
            </a:r>
            <a:endParaRPr lang="en-US" altLang="zh-CN" sz="3200" b="1" dirty="0">
              <a:solidFill>
                <a:srgbClr val="4D4A70"/>
              </a:solidFill>
              <a:latin typeface="黑体" pitchFamily="49" charset="-122"/>
              <a:ea typeface="黑体" pitchFamily="49" charset="-122"/>
            </a:endParaRPr>
          </a:p>
        </p:txBody>
      </p:sp>
      <p:grpSp>
        <p:nvGrpSpPr>
          <p:cNvPr id="2" name="组合 1"/>
          <p:cNvGrpSpPr/>
          <p:nvPr/>
        </p:nvGrpSpPr>
        <p:grpSpPr>
          <a:xfrm>
            <a:off x="5347710" y="1023805"/>
            <a:ext cx="1029025" cy="953563"/>
            <a:chOff x="5347710" y="1023805"/>
            <a:chExt cx="1029025" cy="953563"/>
          </a:xfrm>
        </p:grpSpPr>
        <p:pic>
          <p:nvPicPr>
            <p:cNvPr id="15" name="图片 14" descr="墨迹3.png"/>
            <p:cNvPicPr>
              <a:picLocks noChangeAspect="1"/>
            </p:cNvPicPr>
            <p:nvPr/>
          </p:nvPicPr>
          <p:blipFill>
            <a:blip r:embed="rId4" cstate="print"/>
            <a:stretch>
              <a:fillRect/>
            </a:stretch>
          </p:blipFill>
          <p:spPr>
            <a:xfrm>
              <a:off x="5347710" y="1023805"/>
              <a:ext cx="1029025" cy="953563"/>
            </a:xfrm>
            <a:prstGeom prst="rect">
              <a:avLst/>
            </a:prstGeom>
          </p:spPr>
        </p:pic>
        <p:sp>
          <p:nvSpPr>
            <p:cNvPr id="18" name="文本框 17"/>
            <p:cNvSpPr txBox="1"/>
            <p:nvPr/>
          </p:nvSpPr>
          <p:spPr>
            <a:xfrm>
              <a:off x="5656285" y="1218410"/>
              <a:ext cx="613317" cy="523220"/>
            </a:xfrm>
            <a:prstGeom prst="rect">
              <a:avLst/>
            </a:prstGeom>
            <a:noFill/>
          </p:spPr>
          <p:txBody>
            <a:bodyPr wrap="square" rtlCol="0">
              <a:spAutoFit/>
            </a:bodyPr>
            <a:lstStyle/>
            <a:p>
              <a:r>
                <a:rPr lang="zh-CN" altLang="en-US" sz="2800" dirty="0">
                  <a:solidFill>
                    <a:schemeClr val="bg1"/>
                  </a:solidFill>
                  <a:latin typeface="叶根友毛笔行书" panose="02010601030101010101" pitchFamily="2" charset="-122"/>
                  <a:ea typeface="叶根友毛笔行书" panose="02010601030101010101" pitchFamily="2" charset="-122"/>
                </a:rPr>
                <a:t>一</a:t>
              </a:r>
            </a:p>
          </p:txBody>
        </p:sp>
      </p:grpSp>
      <p:sp>
        <p:nvSpPr>
          <p:cNvPr id="19" name="文本框 18"/>
          <p:cNvSpPr txBox="1"/>
          <p:nvPr/>
        </p:nvSpPr>
        <p:spPr>
          <a:xfrm>
            <a:off x="6581130" y="2190391"/>
            <a:ext cx="4290069" cy="584775"/>
          </a:xfrm>
          <a:prstGeom prst="rect">
            <a:avLst/>
          </a:prstGeom>
          <a:noFill/>
        </p:spPr>
        <p:txBody>
          <a:bodyPr wrap="square" rtlCol="0">
            <a:spAutoFit/>
          </a:bodyPr>
          <a:lstStyle/>
          <a:p>
            <a:r>
              <a:rPr lang="zh-CN" altLang="en-US" sz="3200" b="1" dirty="0">
                <a:solidFill>
                  <a:srgbClr val="4D4A70"/>
                </a:solidFill>
                <a:latin typeface="黑体" pitchFamily="49" charset="-122"/>
                <a:ea typeface="黑体" pitchFamily="49" charset="-122"/>
              </a:rPr>
              <a:t>简要介绍填报流程</a:t>
            </a:r>
            <a:endParaRPr lang="zh-CN" altLang="en-US" sz="3200" dirty="0">
              <a:solidFill>
                <a:srgbClr val="4D4A70"/>
              </a:solidFill>
              <a:latin typeface="黑体" pitchFamily="49" charset="-122"/>
              <a:ea typeface="黑体" pitchFamily="49" charset="-122"/>
            </a:endParaRPr>
          </a:p>
        </p:txBody>
      </p:sp>
      <p:grpSp>
        <p:nvGrpSpPr>
          <p:cNvPr id="6" name="组合 5"/>
          <p:cNvGrpSpPr/>
          <p:nvPr/>
        </p:nvGrpSpPr>
        <p:grpSpPr>
          <a:xfrm>
            <a:off x="5347710" y="2026563"/>
            <a:ext cx="1029025" cy="953563"/>
            <a:chOff x="5347710" y="2026563"/>
            <a:chExt cx="1029025" cy="953563"/>
          </a:xfrm>
        </p:grpSpPr>
        <p:pic>
          <p:nvPicPr>
            <p:cNvPr id="20" name="图片 19" descr="墨迹3.png"/>
            <p:cNvPicPr>
              <a:picLocks noChangeAspect="1"/>
            </p:cNvPicPr>
            <p:nvPr/>
          </p:nvPicPr>
          <p:blipFill>
            <a:blip r:embed="rId4" cstate="print"/>
            <a:stretch>
              <a:fillRect/>
            </a:stretch>
          </p:blipFill>
          <p:spPr>
            <a:xfrm>
              <a:off x="5347710" y="2026563"/>
              <a:ext cx="1029025" cy="953563"/>
            </a:xfrm>
            <a:prstGeom prst="rect">
              <a:avLst/>
            </a:prstGeom>
          </p:spPr>
        </p:pic>
        <p:sp>
          <p:nvSpPr>
            <p:cNvPr id="21" name="文本框 20"/>
            <p:cNvSpPr txBox="1"/>
            <p:nvPr/>
          </p:nvSpPr>
          <p:spPr>
            <a:xfrm>
              <a:off x="5656285" y="2217324"/>
              <a:ext cx="613317" cy="523220"/>
            </a:xfrm>
            <a:prstGeom prst="rect">
              <a:avLst/>
            </a:prstGeom>
            <a:noFill/>
          </p:spPr>
          <p:txBody>
            <a:bodyPr wrap="square" rtlCol="0">
              <a:spAutoFit/>
            </a:bodyPr>
            <a:lstStyle/>
            <a:p>
              <a:r>
                <a:rPr lang="zh-CN" altLang="en-US" sz="2800" dirty="0">
                  <a:solidFill>
                    <a:schemeClr val="bg1"/>
                  </a:solidFill>
                  <a:latin typeface="叶根友毛笔行书" panose="02010601030101010101" pitchFamily="2" charset="-122"/>
                  <a:ea typeface="叶根友毛笔行书" panose="02010601030101010101" pitchFamily="2" charset="-122"/>
                </a:rPr>
                <a:t>二</a:t>
              </a:r>
            </a:p>
          </p:txBody>
        </p:sp>
      </p:grpSp>
      <p:sp>
        <p:nvSpPr>
          <p:cNvPr id="22" name="文本框 21"/>
          <p:cNvSpPr txBox="1"/>
          <p:nvPr/>
        </p:nvSpPr>
        <p:spPr>
          <a:xfrm>
            <a:off x="6581131" y="3193149"/>
            <a:ext cx="3178802" cy="584775"/>
          </a:xfrm>
          <a:prstGeom prst="rect">
            <a:avLst/>
          </a:prstGeom>
          <a:noFill/>
        </p:spPr>
        <p:txBody>
          <a:bodyPr wrap="square" rtlCol="0">
            <a:spAutoFit/>
          </a:bodyPr>
          <a:lstStyle/>
          <a:p>
            <a:r>
              <a:rPr lang="zh-CN" altLang="en-US" sz="3200" b="1" dirty="0">
                <a:solidFill>
                  <a:srgbClr val="4D4A70"/>
                </a:solidFill>
                <a:latin typeface="黑体" pitchFamily="49" charset="-122"/>
                <a:ea typeface="黑体" pitchFamily="49" charset="-122"/>
              </a:rPr>
              <a:t>注意事项</a:t>
            </a:r>
          </a:p>
        </p:txBody>
      </p:sp>
      <p:grpSp>
        <p:nvGrpSpPr>
          <p:cNvPr id="8" name="组合 7"/>
          <p:cNvGrpSpPr/>
          <p:nvPr/>
        </p:nvGrpSpPr>
        <p:grpSpPr>
          <a:xfrm>
            <a:off x="5347710" y="3029321"/>
            <a:ext cx="1029025" cy="953563"/>
            <a:chOff x="5347710" y="3029321"/>
            <a:chExt cx="1029025" cy="953563"/>
          </a:xfrm>
        </p:grpSpPr>
        <p:pic>
          <p:nvPicPr>
            <p:cNvPr id="23" name="图片 22" descr="墨迹3.png"/>
            <p:cNvPicPr>
              <a:picLocks noChangeAspect="1"/>
            </p:cNvPicPr>
            <p:nvPr/>
          </p:nvPicPr>
          <p:blipFill>
            <a:blip r:embed="rId4" cstate="print"/>
            <a:stretch>
              <a:fillRect/>
            </a:stretch>
          </p:blipFill>
          <p:spPr>
            <a:xfrm>
              <a:off x="5347710" y="3029321"/>
              <a:ext cx="1029025" cy="953563"/>
            </a:xfrm>
            <a:prstGeom prst="rect">
              <a:avLst/>
            </a:prstGeom>
          </p:spPr>
        </p:pic>
        <p:sp>
          <p:nvSpPr>
            <p:cNvPr id="24" name="文本框 23"/>
            <p:cNvSpPr txBox="1"/>
            <p:nvPr/>
          </p:nvSpPr>
          <p:spPr>
            <a:xfrm>
              <a:off x="5624912" y="3193149"/>
              <a:ext cx="613317" cy="523220"/>
            </a:xfrm>
            <a:prstGeom prst="rect">
              <a:avLst/>
            </a:prstGeom>
            <a:noFill/>
          </p:spPr>
          <p:txBody>
            <a:bodyPr wrap="square" rtlCol="0">
              <a:spAutoFit/>
            </a:bodyPr>
            <a:lstStyle/>
            <a:p>
              <a:r>
                <a:rPr lang="zh-CN" altLang="en-US" sz="2800" dirty="0">
                  <a:solidFill>
                    <a:schemeClr val="bg1"/>
                  </a:solidFill>
                  <a:latin typeface="叶根友毛笔行书" panose="02010601030101010101" pitchFamily="2" charset="-122"/>
                  <a:ea typeface="叶根友毛笔行书" panose="02010601030101010101" pitchFamily="2" charset="-122"/>
                </a:rPr>
                <a:t>三</a:t>
              </a:r>
            </a:p>
          </p:txBody>
        </p:sp>
      </p:grpSp>
      <p:sp>
        <p:nvSpPr>
          <p:cNvPr id="25" name="文本框 24"/>
          <p:cNvSpPr txBox="1"/>
          <p:nvPr/>
        </p:nvSpPr>
        <p:spPr>
          <a:xfrm>
            <a:off x="6581131" y="4195907"/>
            <a:ext cx="3178802" cy="584775"/>
          </a:xfrm>
          <a:prstGeom prst="rect">
            <a:avLst/>
          </a:prstGeom>
          <a:noFill/>
        </p:spPr>
        <p:txBody>
          <a:bodyPr wrap="square" rtlCol="0">
            <a:spAutoFit/>
          </a:bodyPr>
          <a:lstStyle/>
          <a:p>
            <a:r>
              <a:rPr lang="zh-CN" altLang="en-US" sz="3200" b="1" dirty="0">
                <a:solidFill>
                  <a:srgbClr val="4D4A70"/>
                </a:solidFill>
                <a:latin typeface="黑体" pitchFamily="49" charset="-122"/>
                <a:ea typeface="黑体" pitchFamily="49" charset="-122"/>
              </a:rPr>
              <a:t>新的报账规范</a:t>
            </a:r>
          </a:p>
        </p:txBody>
      </p:sp>
      <p:grpSp>
        <p:nvGrpSpPr>
          <p:cNvPr id="9" name="组合 8"/>
          <p:cNvGrpSpPr/>
          <p:nvPr/>
        </p:nvGrpSpPr>
        <p:grpSpPr>
          <a:xfrm>
            <a:off x="5347710" y="4032079"/>
            <a:ext cx="1029025" cy="953563"/>
            <a:chOff x="5347710" y="4032079"/>
            <a:chExt cx="1029025" cy="953563"/>
          </a:xfrm>
        </p:grpSpPr>
        <p:pic>
          <p:nvPicPr>
            <p:cNvPr id="26" name="图片 25" descr="墨迹3.png"/>
            <p:cNvPicPr>
              <a:picLocks noChangeAspect="1"/>
            </p:cNvPicPr>
            <p:nvPr/>
          </p:nvPicPr>
          <p:blipFill>
            <a:blip r:embed="rId4" cstate="print"/>
            <a:stretch>
              <a:fillRect/>
            </a:stretch>
          </p:blipFill>
          <p:spPr>
            <a:xfrm>
              <a:off x="5347710" y="4032079"/>
              <a:ext cx="1029025" cy="953563"/>
            </a:xfrm>
            <a:prstGeom prst="rect">
              <a:avLst/>
            </a:prstGeom>
          </p:spPr>
        </p:pic>
        <p:sp>
          <p:nvSpPr>
            <p:cNvPr id="27" name="文本框 26"/>
            <p:cNvSpPr txBox="1"/>
            <p:nvPr/>
          </p:nvSpPr>
          <p:spPr>
            <a:xfrm>
              <a:off x="5664117" y="4245104"/>
              <a:ext cx="613317" cy="523220"/>
            </a:xfrm>
            <a:prstGeom prst="rect">
              <a:avLst/>
            </a:prstGeom>
            <a:noFill/>
          </p:spPr>
          <p:txBody>
            <a:bodyPr wrap="square" rtlCol="0">
              <a:spAutoFit/>
            </a:bodyPr>
            <a:lstStyle/>
            <a:p>
              <a:r>
                <a:rPr lang="zh-CN" altLang="en-US" sz="2800" dirty="0">
                  <a:solidFill>
                    <a:schemeClr val="bg1"/>
                  </a:solidFill>
                  <a:latin typeface="叶根友毛笔行书" panose="02010601030101010101" pitchFamily="2" charset="-122"/>
                  <a:ea typeface="叶根友毛笔行书" panose="02010601030101010101" pitchFamily="2" charset="-122"/>
                </a:rPr>
                <a:t>四</a:t>
              </a:r>
            </a:p>
          </p:txBody>
        </p:sp>
      </p:grpSp>
      <p:sp>
        <p:nvSpPr>
          <p:cNvPr id="28" name="文本框 27"/>
          <p:cNvSpPr txBox="1"/>
          <p:nvPr/>
        </p:nvSpPr>
        <p:spPr>
          <a:xfrm>
            <a:off x="6581132" y="5198667"/>
            <a:ext cx="5217167" cy="584775"/>
          </a:xfrm>
          <a:prstGeom prst="rect">
            <a:avLst/>
          </a:prstGeom>
          <a:noFill/>
        </p:spPr>
        <p:txBody>
          <a:bodyPr wrap="square" rtlCol="0">
            <a:spAutoFit/>
          </a:bodyPr>
          <a:lstStyle/>
          <a:p>
            <a:r>
              <a:rPr lang="zh-CN" altLang="en-US" sz="3200" b="1" dirty="0">
                <a:solidFill>
                  <a:srgbClr val="4D4A70"/>
                </a:solidFill>
                <a:latin typeface="黑体" pitchFamily="49" charset="-122"/>
                <a:ea typeface="黑体" pitchFamily="49" charset="-122"/>
              </a:rPr>
              <a:t>网报系统即将上线功能</a:t>
            </a:r>
            <a:endParaRPr lang="zh-CN" altLang="en-US" sz="3200" dirty="0">
              <a:solidFill>
                <a:srgbClr val="4D4A70"/>
              </a:solidFill>
              <a:latin typeface="黑体" pitchFamily="49" charset="-122"/>
              <a:ea typeface="黑体" pitchFamily="49" charset="-122"/>
            </a:endParaRPr>
          </a:p>
        </p:txBody>
      </p:sp>
      <p:grpSp>
        <p:nvGrpSpPr>
          <p:cNvPr id="10" name="组合 9"/>
          <p:cNvGrpSpPr/>
          <p:nvPr/>
        </p:nvGrpSpPr>
        <p:grpSpPr>
          <a:xfrm>
            <a:off x="5347712" y="5034839"/>
            <a:ext cx="1029025" cy="953563"/>
            <a:chOff x="5347712" y="5034839"/>
            <a:chExt cx="1029025" cy="953563"/>
          </a:xfrm>
        </p:grpSpPr>
        <p:pic>
          <p:nvPicPr>
            <p:cNvPr id="29" name="图片 28" descr="墨迹3.png"/>
            <p:cNvPicPr>
              <a:picLocks noChangeAspect="1"/>
            </p:cNvPicPr>
            <p:nvPr/>
          </p:nvPicPr>
          <p:blipFill>
            <a:blip r:embed="rId4" cstate="print"/>
            <a:stretch>
              <a:fillRect/>
            </a:stretch>
          </p:blipFill>
          <p:spPr>
            <a:xfrm>
              <a:off x="5347712" y="5034839"/>
              <a:ext cx="1029025" cy="953563"/>
            </a:xfrm>
            <a:prstGeom prst="rect">
              <a:avLst/>
            </a:prstGeom>
          </p:spPr>
        </p:pic>
        <p:sp>
          <p:nvSpPr>
            <p:cNvPr id="30" name="文本框 29"/>
            <p:cNvSpPr txBox="1"/>
            <p:nvPr/>
          </p:nvSpPr>
          <p:spPr>
            <a:xfrm>
              <a:off x="5656287" y="5229444"/>
              <a:ext cx="613317" cy="523220"/>
            </a:xfrm>
            <a:prstGeom prst="rect">
              <a:avLst/>
            </a:prstGeom>
            <a:noFill/>
          </p:spPr>
          <p:txBody>
            <a:bodyPr wrap="square" rtlCol="0">
              <a:spAutoFit/>
            </a:bodyPr>
            <a:lstStyle/>
            <a:p>
              <a:r>
                <a:rPr lang="zh-CN" altLang="en-US" sz="2800" dirty="0">
                  <a:solidFill>
                    <a:schemeClr val="bg1"/>
                  </a:solidFill>
                  <a:latin typeface="叶根友毛笔行书" panose="02010601030101010101" pitchFamily="2" charset="-122"/>
                  <a:ea typeface="叶根友毛笔行书" panose="02010601030101010101" pitchFamily="2" charset="-122"/>
                </a:rPr>
                <a:t>五</a:t>
              </a:r>
            </a:p>
          </p:txBody>
        </p:sp>
      </p:grpSp>
    </p:spTree>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290">
                                              <p:stCondLst>
                                                <p:cond delay="0"/>
                                              </p:stCondLst>
                                            </p:cTn>
                                            <p:tgtEl>
                                              <p:spTgt spid="3"/>
                                            </p:tgtEl>
                                          </p:cBhvr>
                                        </p:animEffect>
                                        <p:anim calcmode="lin" valueType="num">
                                          <p:cBhvr>
                                            <p:cTn id="8" dur="911"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3"/>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3"/>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3"/>
                                            </p:tgtEl>
                                            <p:attrNameLst>
                                              <p:attrName>ppt_y</p:attrName>
                                            </p:attrNameLst>
                                          </p:cBhvr>
                                          <p:tavLst>
                                            <p:tav tm="0" fmla="#ppt_y-sin(pi*$)/81">
                                              <p:val>
                                                <p:fltVal val="0"/>
                                              </p:val>
                                            </p:tav>
                                            <p:tav tm="100000">
                                              <p:val>
                                                <p:fltVal val="1"/>
                                              </p:val>
                                            </p:tav>
                                          </p:tavLst>
                                        </p:anim>
                                        <p:animScale>
                                          <p:cBhvr>
                                            <p:cTn id="13" dur="13">
                                              <p:stCondLst>
                                                <p:cond delay="325"/>
                                              </p:stCondLst>
                                            </p:cTn>
                                            <p:tgtEl>
                                              <p:spTgt spid="3"/>
                                            </p:tgtEl>
                                          </p:cBhvr>
                                          <p:to x="100000" y="60000"/>
                                        </p:animScale>
                                        <p:animScale>
                                          <p:cBhvr>
                                            <p:cTn id="14" dur="83" decel="50000">
                                              <p:stCondLst>
                                                <p:cond delay="338"/>
                                              </p:stCondLst>
                                            </p:cTn>
                                            <p:tgtEl>
                                              <p:spTgt spid="3"/>
                                            </p:tgtEl>
                                          </p:cBhvr>
                                          <p:to x="100000" y="100000"/>
                                        </p:animScale>
                                        <p:animScale>
                                          <p:cBhvr>
                                            <p:cTn id="15" dur="13">
                                              <p:stCondLst>
                                                <p:cond delay="656"/>
                                              </p:stCondLst>
                                            </p:cTn>
                                            <p:tgtEl>
                                              <p:spTgt spid="3"/>
                                            </p:tgtEl>
                                          </p:cBhvr>
                                          <p:to x="100000" y="80000"/>
                                        </p:animScale>
                                        <p:animScale>
                                          <p:cBhvr>
                                            <p:cTn id="16" dur="83" decel="50000">
                                              <p:stCondLst>
                                                <p:cond delay="669"/>
                                              </p:stCondLst>
                                            </p:cTn>
                                            <p:tgtEl>
                                              <p:spTgt spid="3"/>
                                            </p:tgtEl>
                                          </p:cBhvr>
                                          <p:to x="100000" y="100000"/>
                                        </p:animScale>
                                        <p:animScale>
                                          <p:cBhvr>
                                            <p:cTn id="17" dur="13">
                                              <p:stCondLst>
                                                <p:cond delay="821"/>
                                              </p:stCondLst>
                                            </p:cTn>
                                            <p:tgtEl>
                                              <p:spTgt spid="3"/>
                                            </p:tgtEl>
                                          </p:cBhvr>
                                          <p:to x="100000" y="90000"/>
                                        </p:animScale>
                                        <p:animScale>
                                          <p:cBhvr>
                                            <p:cTn id="18" dur="83" decel="50000">
                                              <p:stCondLst>
                                                <p:cond delay="834"/>
                                              </p:stCondLst>
                                            </p:cTn>
                                            <p:tgtEl>
                                              <p:spTgt spid="3"/>
                                            </p:tgtEl>
                                          </p:cBhvr>
                                          <p:to x="100000" y="100000"/>
                                        </p:animScale>
                                        <p:animScale>
                                          <p:cBhvr>
                                            <p:cTn id="19" dur="13">
                                              <p:stCondLst>
                                                <p:cond delay="904"/>
                                              </p:stCondLst>
                                            </p:cTn>
                                            <p:tgtEl>
                                              <p:spTgt spid="3"/>
                                            </p:tgtEl>
                                          </p:cBhvr>
                                          <p:to x="100000" y="95000"/>
                                        </p:animScale>
                                        <p:animScale>
                                          <p:cBhvr>
                                            <p:cTn id="20" dur="83" decel="50000">
                                              <p:stCondLst>
                                                <p:cond delay="917"/>
                                              </p:stCondLst>
                                            </p:cTn>
                                            <p:tgtEl>
                                              <p:spTgt spid="3"/>
                                            </p:tgtEl>
                                          </p:cBhvr>
                                          <p:to x="100000" y="100000"/>
                                        </p:animScale>
                                      </p:childTnLst>
                                    </p:cTn>
                                  </p:par>
                                  <p:par>
                                    <p:cTn id="21" presetID="26" presetClass="entr" presetSubtype="0" fill="hold" grpId="0" nodeType="withEffect">
                                      <p:stCondLst>
                                        <p:cond delay="30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290">
                                              <p:stCondLst>
                                                <p:cond delay="0"/>
                                              </p:stCondLst>
                                            </p:cTn>
                                            <p:tgtEl>
                                              <p:spTgt spid="4"/>
                                            </p:tgtEl>
                                          </p:cBhvr>
                                        </p:animEffect>
                                        <p:anim calcmode="lin" valueType="num">
                                          <p:cBhvr>
                                            <p:cTn id="24" dur="911"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5" dur="332"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6" dur="332" tmFilter="0, 0; 0.125,0.2665; 0.25,0.4; 0.375,0.465; 0.5,0.5;  0.625,0.535; 0.75,0.6; 0.875,0.7335; 1,1">
                                              <p:stCondLst>
                                                <p:cond delay="332"/>
                                              </p:stCondLst>
                                            </p:cTn>
                                            <p:tgtEl>
                                              <p:spTgt spid="4"/>
                                            </p:tgtEl>
                                            <p:attrNameLst>
                                              <p:attrName>ppt_y</p:attrName>
                                            </p:attrNameLst>
                                          </p:cBhvr>
                                          <p:tavLst>
                                            <p:tav tm="0" fmla="#ppt_y-sin(pi*$)/9">
                                              <p:val>
                                                <p:fltVal val="0"/>
                                              </p:val>
                                            </p:tav>
                                            <p:tav tm="100000">
                                              <p:val>
                                                <p:fltVal val="1"/>
                                              </p:val>
                                            </p:tav>
                                          </p:tavLst>
                                        </p:anim>
                                        <p:anim calcmode="lin" valueType="num">
                                          <p:cBhvr>
                                            <p:cTn id="27" dur="166" tmFilter="0, 0; 0.125,0.2665; 0.25,0.4; 0.375,0.465; 0.5,0.5;  0.625,0.535; 0.75,0.6; 0.875,0.7335; 1,1">
                                              <p:stCondLst>
                                                <p:cond delay="662"/>
                                              </p:stCondLst>
                                            </p:cTn>
                                            <p:tgtEl>
                                              <p:spTgt spid="4"/>
                                            </p:tgtEl>
                                            <p:attrNameLst>
                                              <p:attrName>ppt_y</p:attrName>
                                            </p:attrNameLst>
                                          </p:cBhvr>
                                          <p:tavLst>
                                            <p:tav tm="0" fmla="#ppt_y-sin(pi*$)/27">
                                              <p:val>
                                                <p:fltVal val="0"/>
                                              </p:val>
                                            </p:tav>
                                            <p:tav tm="100000">
                                              <p:val>
                                                <p:fltVal val="1"/>
                                              </p:val>
                                            </p:tav>
                                          </p:tavLst>
                                        </p:anim>
                                        <p:anim calcmode="lin" valueType="num">
                                          <p:cBhvr>
                                            <p:cTn id="28" dur="82" tmFilter="0, 0; 0.125,0.2665; 0.25,0.4; 0.375,0.465; 0.5,0.5;  0.625,0.535; 0.75,0.6; 0.875,0.7335; 1,1">
                                              <p:stCondLst>
                                                <p:cond delay="828"/>
                                              </p:stCondLst>
                                            </p:cTn>
                                            <p:tgtEl>
                                              <p:spTgt spid="4"/>
                                            </p:tgtEl>
                                            <p:attrNameLst>
                                              <p:attrName>ppt_y</p:attrName>
                                            </p:attrNameLst>
                                          </p:cBhvr>
                                          <p:tavLst>
                                            <p:tav tm="0" fmla="#ppt_y-sin(pi*$)/81">
                                              <p:val>
                                                <p:fltVal val="0"/>
                                              </p:val>
                                            </p:tav>
                                            <p:tav tm="100000">
                                              <p:val>
                                                <p:fltVal val="1"/>
                                              </p:val>
                                            </p:tav>
                                          </p:tavLst>
                                        </p:anim>
                                        <p:animScale>
                                          <p:cBhvr>
                                            <p:cTn id="29" dur="13">
                                              <p:stCondLst>
                                                <p:cond delay="325"/>
                                              </p:stCondLst>
                                            </p:cTn>
                                            <p:tgtEl>
                                              <p:spTgt spid="4"/>
                                            </p:tgtEl>
                                          </p:cBhvr>
                                          <p:to x="100000" y="60000"/>
                                        </p:animScale>
                                        <p:animScale>
                                          <p:cBhvr>
                                            <p:cTn id="30" dur="83" decel="50000">
                                              <p:stCondLst>
                                                <p:cond delay="338"/>
                                              </p:stCondLst>
                                            </p:cTn>
                                            <p:tgtEl>
                                              <p:spTgt spid="4"/>
                                            </p:tgtEl>
                                          </p:cBhvr>
                                          <p:to x="100000" y="100000"/>
                                        </p:animScale>
                                        <p:animScale>
                                          <p:cBhvr>
                                            <p:cTn id="31" dur="13">
                                              <p:stCondLst>
                                                <p:cond delay="656"/>
                                              </p:stCondLst>
                                            </p:cTn>
                                            <p:tgtEl>
                                              <p:spTgt spid="4"/>
                                            </p:tgtEl>
                                          </p:cBhvr>
                                          <p:to x="100000" y="80000"/>
                                        </p:animScale>
                                        <p:animScale>
                                          <p:cBhvr>
                                            <p:cTn id="32" dur="83" decel="50000">
                                              <p:stCondLst>
                                                <p:cond delay="669"/>
                                              </p:stCondLst>
                                            </p:cTn>
                                            <p:tgtEl>
                                              <p:spTgt spid="4"/>
                                            </p:tgtEl>
                                          </p:cBhvr>
                                          <p:to x="100000" y="100000"/>
                                        </p:animScale>
                                        <p:animScale>
                                          <p:cBhvr>
                                            <p:cTn id="33" dur="13">
                                              <p:stCondLst>
                                                <p:cond delay="821"/>
                                              </p:stCondLst>
                                            </p:cTn>
                                            <p:tgtEl>
                                              <p:spTgt spid="4"/>
                                            </p:tgtEl>
                                          </p:cBhvr>
                                          <p:to x="100000" y="90000"/>
                                        </p:animScale>
                                        <p:animScale>
                                          <p:cBhvr>
                                            <p:cTn id="34" dur="83" decel="50000">
                                              <p:stCondLst>
                                                <p:cond delay="834"/>
                                              </p:stCondLst>
                                            </p:cTn>
                                            <p:tgtEl>
                                              <p:spTgt spid="4"/>
                                            </p:tgtEl>
                                          </p:cBhvr>
                                          <p:to x="100000" y="100000"/>
                                        </p:animScale>
                                        <p:animScale>
                                          <p:cBhvr>
                                            <p:cTn id="35" dur="13">
                                              <p:stCondLst>
                                                <p:cond delay="904"/>
                                              </p:stCondLst>
                                            </p:cTn>
                                            <p:tgtEl>
                                              <p:spTgt spid="4"/>
                                            </p:tgtEl>
                                          </p:cBhvr>
                                          <p:to x="100000" y="95000"/>
                                        </p:animScale>
                                        <p:animScale>
                                          <p:cBhvr>
                                            <p:cTn id="36" dur="83" decel="50000">
                                              <p:stCondLst>
                                                <p:cond delay="917"/>
                                              </p:stCondLst>
                                            </p:cTn>
                                            <p:tgtEl>
                                              <p:spTgt spid="4"/>
                                            </p:tgtEl>
                                          </p:cBhvr>
                                          <p:to x="100000" y="100000"/>
                                        </p:animScale>
                                      </p:childTnLst>
                                    </p:cTn>
                                  </p:par>
                                </p:childTnLst>
                              </p:cTn>
                            </p:par>
                            <p:par>
                              <p:cTn id="37" fill="hold">
                                <p:stCondLst>
                                  <p:cond delay="1300"/>
                                </p:stCondLst>
                                <p:childTnLst>
                                  <p:par>
                                    <p:cTn id="38" presetID="9" presetClass="entr" presetSubtype="0" fill="hold" nodeType="after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dissolve">
                                          <p:cBhvr>
                                            <p:cTn id="40" dur="1000"/>
                                            <p:tgtEl>
                                              <p:spTgt spid="10"/>
                                            </p:tgtEl>
                                          </p:cBhvr>
                                        </p:animEffect>
                                      </p:childTnLst>
                                    </p:cTn>
                                  </p:par>
                                  <p:par>
                                    <p:cTn id="41" presetID="9" presetClass="entr" presetSubtype="0" fill="hold" nodeType="with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dissolve">
                                          <p:cBhvr>
                                            <p:cTn id="43" dur="1000"/>
                                            <p:tgtEl>
                                              <p:spTgt spid="2"/>
                                            </p:tgtEl>
                                          </p:cBhvr>
                                        </p:animEffect>
                                      </p:childTnLst>
                                    </p:cTn>
                                  </p:par>
                                  <p:par>
                                    <p:cTn id="44" presetID="9" presetClass="entr" presetSubtype="0" fill="hold" nodeType="with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dissolve">
                                          <p:cBhvr>
                                            <p:cTn id="46" dur="1000"/>
                                            <p:tgtEl>
                                              <p:spTgt spid="6"/>
                                            </p:tgtEl>
                                          </p:cBhvr>
                                        </p:animEffect>
                                      </p:childTnLst>
                                    </p:cTn>
                                  </p:par>
                                  <p:par>
                                    <p:cTn id="47" presetID="9" presetClass="entr" presetSubtype="0" fill="hold" nodeType="with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dissolve">
                                          <p:cBhvr>
                                            <p:cTn id="49" dur="1000"/>
                                            <p:tgtEl>
                                              <p:spTgt spid="8"/>
                                            </p:tgtEl>
                                          </p:cBhvr>
                                        </p:animEffect>
                                      </p:childTnLst>
                                    </p:cTn>
                                  </p:par>
                                  <p:par>
                                    <p:cTn id="50" presetID="9" presetClass="entr" presetSubtype="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dissolve">
                                          <p:cBhvr>
                                            <p:cTn id="52" dur="1000"/>
                                            <p:tgtEl>
                                              <p:spTgt spid="9"/>
                                            </p:tgtEl>
                                          </p:cBhvr>
                                        </p:animEffect>
                                      </p:childTnLst>
                                    </p:cTn>
                                  </p:par>
                                </p:childTnLst>
                              </p:cTn>
                            </p:par>
                            <p:par>
                              <p:cTn id="53" fill="hold">
                                <p:stCondLst>
                                  <p:cond delay="2300"/>
                                </p:stCondLst>
                                <p:childTnLst>
                                  <p:par>
                                    <p:cTn id="54" presetID="2" presetClass="entr" presetSubtype="2" fill="hold" grpId="0" nodeType="afterEffect" p14:presetBounceEnd="40000">
                                      <p:stCondLst>
                                        <p:cond delay="0"/>
                                      </p:stCondLst>
                                      <p:childTnLst>
                                        <p:set>
                                          <p:cBhvr>
                                            <p:cTn id="55" dur="1" fill="hold">
                                              <p:stCondLst>
                                                <p:cond delay="0"/>
                                              </p:stCondLst>
                                            </p:cTn>
                                            <p:tgtEl>
                                              <p:spTgt spid="14"/>
                                            </p:tgtEl>
                                            <p:attrNameLst>
                                              <p:attrName>style.visibility</p:attrName>
                                            </p:attrNameLst>
                                          </p:cBhvr>
                                          <p:to>
                                            <p:strVal val="visible"/>
                                          </p:to>
                                        </p:set>
                                        <p:anim calcmode="lin" valueType="num" p14:bounceEnd="40000">
                                          <p:cBhvr additive="base">
                                            <p:cTn id="56" dur="1000" fill="hold"/>
                                            <p:tgtEl>
                                              <p:spTgt spid="14"/>
                                            </p:tgtEl>
                                            <p:attrNameLst>
                                              <p:attrName>ppt_x</p:attrName>
                                            </p:attrNameLst>
                                          </p:cBhvr>
                                          <p:tavLst>
                                            <p:tav tm="0">
                                              <p:val>
                                                <p:strVal val="1+#ppt_w/2"/>
                                              </p:val>
                                            </p:tav>
                                            <p:tav tm="100000">
                                              <p:val>
                                                <p:strVal val="#ppt_x"/>
                                              </p:val>
                                            </p:tav>
                                          </p:tavLst>
                                        </p:anim>
                                        <p:anim calcmode="lin" valueType="num" p14:bounceEnd="40000">
                                          <p:cBhvr additive="base">
                                            <p:cTn id="57" dur="1000" fill="hold"/>
                                            <p:tgtEl>
                                              <p:spTgt spid="14"/>
                                            </p:tgtEl>
                                            <p:attrNameLst>
                                              <p:attrName>ppt_y</p:attrName>
                                            </p:attrNameLst>
                                          </p:cBhvr>
                                          <p:tavLst>
                                            <p:tav tm="0">
                                              <p:val>
                                                <p:strVal val="#ppt_y"/>
                                              </p:val>
                                            </p:tav>
                                            <p:tav tm="100000">
                                              <p:val>
                                                <p:strVal val="#ppt_y"/>
                                              </p:val>
                                            </p:tav>
                                          </p:tavLst>
                                        </p:anim>
                                      </p:childTnLst>
                                    </p:cTn>
                                  </p:par>
                                  <p:par>
                                    <p:cTn id="58" presetID="2" presetClass="entr" presetSubtype="2" fill="hold" grpId="0" nodeType="withEffect" p14:presetBounceEnd="40000">
                                      <p:stCondLst>
                                        <p:cond delay="0"/>
                                      </p:stCondLst>
                                      <p:childTnLst>
                                        <p:set>
                                          <p:cBhvr>
                                            <p:cTn id="59" dur="1" fill="hold">
                                              <p:stCondLst>
                                                <p:cond delay="0"/>
                                              </p:stCondLst>
                                            </p:cTn>
                                            <p:tgtEl>
                                              <p:spTgt spid="19"/>
                                            </p:tgtEl>
                                            <p:attrNameLst>
                                              <p:attrName>style.visibility</p:attrName>
                                            </p:attrNameLst>
                                          </p:cBhvr>
                                          <p:to>
                                            <p:strVal val="visible"/>
                                          </p:to>
                                        </p:set>
                                        <p:anim calcmode="lin" valueType="num" p14:bounceEnd="40000">
                                          <p:cBhvr additive="base">
                                            <p:cTn id="60" dur="1000" fill="hold"/>
                                            <p:tgtEl>
                                              <p:spTgt spid="19"/>
                                            </p:tgtEl>
                                            <p:attrNameLst>
                                              <p:attrName>ppt_x</p:attrName>
                                            </p:attrNameLst>
                                          </p:cBhvr>
                                          <p:tavLst>
                                            <p:tav tm="0">
                                              <p:val>
                                                <p:strVal val="1+#ppt_w/2"/>
                                              </p:val>
                                            </p:tav>
                                            <p:tav tm="100000">
                                              <p:val>
                                                <p:strVal val="#ppt_x"/>
                                              </p:val>
                                            </p:tav>
                                          </p:tavLst>
                                        </p:anim>
                                        <p:anim calcmode="lin" valueType="num" p14:bounceEnd="40000">
                                          <p:cBhvr additive="base">
                                            <p:cTn id="61" dur="1000" fill="hold"/>
                                            <p:tgtEl>
                                              <p:spTgt spid="19"/>
                                            </p:tgtEl>
                                            <p:attrNameLst>
                                              <p:attrName>ppt_y</p:attrName>
                                            </p:attrNameLst>
                                          </p:cBhvr>
                                          <p:tavLst>
                                            <p:tav tm="0">
                                              <p:val>
                                                <p:strVal val="#ppt_y"/>
                                              </p:val>
                                            </p:tav>
                                            <p:tav tm="100000">
                                              <p:val>
                                                <p:strVal val="#ppt_y"/>
                                              </p:val>
                                            </p:tav>
                                          </p:tavLst>
                                        </p:anim>
                                      </p:childTnLst>
                                    </p:cTn>
                                  </p:par>
                                  <p:par>
                                    <p:cTn id="62" presetID="2" presetClass="entr" presetSubtype="2" fill="hold" grpId="0" nodeType="withEffect" p14:presetBounceEnd="40000">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14:bounceEnd="40000">
                                          <p:cBhvr additive="base">
                                            <p:cTn id="64" dur="1000" fill="hold"/>
                                            <p:tgtEl>
                                              <p:spTgt spid="22"/>
                                            </p:tgtEl>
                                            <p:attrNameLst>
                                              <p:attrName>ppt_x</p:attrName>
                                            </p:attrNameLst>
                                          </p:cBhvr>
                                          <p:tavLst>
                                            <p:tav tm="0">
                                              <p:val>
                                                <p:strVal val="1+#ppt_w/2"/>
                                              </p:val>
                                            </p:tav>
                                            <p:tav tm="100000">
                                              <p:val>
                                                <p:strVal val="#ppt_x"/>
                                              </p:val>
                                            </p:tav>
                                          </p:tavLst>
                                        </p:anim>
                                        <p:anim calcmode="lin" valueType="num" p14:bounceEnd="40000">
                                          <p:cBhvr additive="base">
                                            <p:cTn id="65" dur="1000" fill="hold"/>
                                            <p:tgtEl>
                                              <p:spTgt spid="22"/>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14:presetBounceEnd="40000">
                                      <p:stCondLst>
                                        <p:cond delay="0"/>
                                      </p:stCondLst>
                                      <p:childTnLst>
                                        <p:set>
                                          <p:cBhvr>
                                            <p:cTn id="67" dur="1" fill="hold">
                                              <p:stCondLst>
                                                <p:cond delay="0"/>
                                              </p:stCondLst>
                                            </p:cTn>
                                            <p:tgtEl>
                                              <p:spTgt spid="25"/>
                                            </p:tgtEl>
                                            <p:attrNameLst>
                                              <p:attrName>style.visibility</p:attrName>
                                            </p:attrNameLst>
                                          </p:cBhvr>
                                          <p:to>
                                            <p:strVal val="visible"/>
                                          </p:to>
                                        </p:set>
                                        <p:anim calcmode="lin" valueType="num" p14:bounceEnd="40000">
                                          <p:cBhvr additive="base">
                                            <p:cTn id="68" dur="1000" fill="hold"/>
                                            <p:tgtEl>
                                              <p:spTgt spid="25"/>
                                            </p:tgtEl>
                                            <p:attrNameLst>
                                              <p:attrName>ppt_x</p:attrName>
                                            </p:attrNameLst>
                                          </p:cBhvr>
                                          <p:tavLst>
                                            <p:tav tm="0">
                                              <p:val>
                                                <p:strVal val="1+#ppt_w/2"/>
                                              </p:val>
                                            </p:tav>
                                            <p:tav tm="100000">
                                              <p:val>
                                                <p:strVal val="#ppt_x"/>
                                              </p:val>
                                            </p:tav>
                                          </p:tavLst>
                                        </p:anim>
                                        <p:anim calcmode="lin" valueType="num" p14:bounceEnd="40000">
                                          <p:cBhvr additive="base">
                                            <p:cTn id="69" dur="1000" fill="hold"/>
                                            <p:tgtEl>
                                              <p:spTgt spid="25"/>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14:presetBounceEnd="40000">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14:bounceEnd="40000">
                                          <p:cBhvr additive="base">
                                            <p:cTn id="72" dur="1000" fill="hold"/>
                                            <p:tgtEl>
                                              <p:spTgt spid="28"/>
                                            </p:tgtEl>
                                            <p:attrNameLst>
                                              <p:attrName>ppt_x</p:attrName>
                                            </p:attrNameLst>
                                          </p:cBhvr>
                                          <p:tavLst>
                                            <p:tav tm="0">
                                              <p:val>
                                                <p:strVal val="1+#ppt_w/2"/>
                                              </p:val>
                                            </p:tav>
                                            <p:tav tm="100000">
                                              <p:val>
                                                <p:strVal val="#ppt_x"/>
                                              </p:val>
                                            </p:tav>
                                          </p:tavLst>
                                        </p:anim>
                                        <p:anim calcmode="lin" valueType="num" p14:bounceEnd="40000">
                                          <p:cBhvr additive="base">
                                            <p:cTn id="73" dur="10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4" grpId="0"/>
          <p:bldP spid="19" grpId="0"/>
          <p:bldP spid="22" grpId="0"/>
          <p:bldP spid="25" grpId="0"/>
          <p:bldP spid="28"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290">
                                              <p:stCondLst>
                                                <p:cond delay="0"/>
                                              </p:stCondLst>
                                            </p:cTn>
                                            <p:tgtEl>
                                              <p:spTgt spid="3"/>
                                            </p:tgtEl>
                                          </p:cBhvr>
                                        </p:animEffect>
                                        <p:anim calcmode="lin" valueType="num">
                                          <p:cBhvr>
                                            <p:cTn id="8" dur="911"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3"/>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3"/>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3"/>
                                            </p:tgtEl>
                                            <p:attrNameLst>
                                              <p:attrName>ppt_y</p:attrName>
                                            </p:attrNameLst>
                                          </p:cBhvr>
                                          <p:tavLst>
                                            <p:tav tm="0" fmla="#ppt_y-sin(pi*$)/81">
                                              <p:val>
                                                <p:fltVal val="0"/>
                                              </p:val>
                                            </p:tav>
                                            <p:tav tm="100000">
                                              <p:val>
                                                <p:fltVal val="1"/>
                                              </p:val>
                                            </p:tav>
                                          </p:tavLst>
                                        </p:anim>
                                        <p:animScale>
                                          <p:cBhvr>
                                            <p:cTn id="13" dur="13">
                                              <p:stCondLst>
                                                <p:cond delay="325"/>
                                              </p:stCondLst>
                                            </p:cTn>
                                            <p:tgtEl>
                                              <p:spTgt spid="3"/>
                                            </p:tgtEl>
                                          </p:cBhvr>
                                          <p:to x="100000" y="60000"/>
                                        </p:animScale>
                                        <p:animScale>
                                          <p:cBhvr>
                                            <p:cTn id="14" dur="83" decel="50000">
                                              <p:stCondLst>
                                                <p:cond delay="338"/>
                                              </p:stCondLst>
                                            </p:cTn>
                                            <p:tgtEl>
                                              <p:spTgt spid="3"/>
                                            </p:tgtEl>
                                          </p:cBhvr>
                                          <p:to x="100000" y="100000"/>
                                        </p:animScale>
                                        <p:animScale>
                                          <p:cBhvr>
                                            <p:cTn id="15" dur="13">
                                              <p:stCondLst>
                                                <p:cond delay="656"/>
                                              </p:stCondLst>
                                            </p:cTn>
                                            <p:tgtEl>
                                              <p:spTgt spid="3"/>
                                            </p:tgtEl>
                                          </p:cBhvr>
                                          <p:to x="100000" y="80000"/>
                                        </p:animScale>
                                        <p:animScale>
                                          <p:cBhvr>
                                            <p:cTn id="16" dur="83" decel="50000">
                                              <p:stCondLst>
                                                <p:cond delay="669"/>
                                              </p:stCondLst>
                                            </p:cTn>
                                            <p:tgtEl>
                                              <p:spTgt spid="3"/>
                                            </p:tgtEl>
                                          </p:cBhvr>
                                          <p:to x="100000" y="100000"/>
                                        </p:animScale>
                                        <p:animScale>
                                          <p:cBhvr>
                                            <p:cTn id="17" dur="13">
                                              <p:stCondLst>
                                                <p:cond delay="821"/>
                                              </p:stCondLst>
                                            </p:cTn>
                                            <p:tgtEl>
                                              <p:spTgt spid="3"/>
                                            </p:tgtEl>
                                          </p:cBhvr>
                                          <p:to x="100000" y="90000"/>
                                        </p:animScale>
                                        <p:animScale>
                                          <p:cBhvr>
                                            <p:cTn id="18" dur="83" decel="50000">
                                              <p:stCondLst>
                                                <p:cond delay="834"/>
                                              </p:stCondLst>
                                            </p:cTn>
                                            <p:tgtEl>
                                              <p:spTgt spid="3"/>
                                            </p:tgtEl>
                                          </p:cBhvr>
                                          <p:to x="100000" y="100000"/>
                                        </p:animScale>
                                        <p:animScale>
                                          <p:cBhvr>
                                            <p:cTn id="19" dur="13">
                                              <p:stCondLst>
                                                <p:cond delay="904"/>
                                              </p:stCondLst>
                                            </p:cTn>
                                            <p:tgtEl>
                                              <p:spTgt spid="3"/>
                                            </p:tgtEl>
                                          </p:cBhvr>
                                          <p:to x="100000" y="95000"/>
                                        </p:animScale>
                                        <p:animScale>
                                          <p:cBhvr>
                                            <p:cTn id="20" dur="83" decel="50000">
                                              <p:stCondLst>
                                                <p:cond delay="917"/>
                                              </p:stCondLst>
                                            </p:cTn>
                                            <p:tgtEl>
                                              <p:spTgt spid="3"/>
                                            </p:tgtEl>
                                          </p:cBhvr>
                                          <p:to x="100000" y="100000"/>
                                        </p:animScale>
                                      </p:childTnLst>
                                    </p:cTn>
                                  </p:par>
                                  <p:par>
                                    <p:cTn id="21" presetID="26" presetClass="entr" presetSubtype="0" fill="hold" grpId="0" nodeType="withEffect">
                                      <p:stCondLst>
                                        <p:cond delay="30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290">
                                              <p:stCondLst>
                                                <p:cond delay="0"/>
                                              </p:stCondLst>
                                            </p:cTn>
                                            <p:tgtEl>
                                              <p:spTgt spid="4"/>
                                            </p:tgtEl>
                                          </p:cBhvr>
                                        </p:animEffect>
                                        <p:anim calcmode="lin" valueType="num">
                                          <p:cBhvr>
                                            <p:cTn id="24" dur="911"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5" dur="332"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6" dur="332" tmFilter="0, 0; 0.125,0.2665; 0.25,0.4; 0.375,0.465; 0.5,0.5;  0.625,0.535; 0.75,0.6; 0.875,0.7335; 1,1">
                                              <p:stCondLst>
                                                <p:cond delay="332"/>
                                              </p:stCondLst>
                                            </p:cTn>
                                            <p:tgtEl>
                                              <p:spTgt spid="4"/>
                                            </p:tgtEl>
                                            <p:attrNameLst>
                                              <p:attrName>ppt_y</p:attrName>
                                            </p:attrNameLst>
                                          </p:cBhvr>
                                          <p:tavLst>
                                            <p:tav tm="0" fmla="#ppt_y-sin(pi*$)/9">
                                              <p:val>
                                                <p:fltVal val="0"/>
                                              </p:val>
                                            </p:tav>
                                            <p:tav tm="100000">
                                              <p:val>
                                                <p:fltVal val="1"/>
                                              </p:val>
                                            </p:tav>
                                          </p:tavLst>
                                        </p:anim>
                                        <p:anim calcmode="lin" valueType="num">
                                          <p:cBhvr>
                                            <p:cTn id="27" dur="166" tmFilter="0, 0; 0.125,0.2665; 0.25,0.4; 0.375,0.465; 0.5,0.5;  0.625,0.535; 0.75,0.6; 0.875,0.7335; 1,1">
                                              <p:stCondLst>
                                                <p:cond delay="662"/>
                                              </p:stCondLst>
                                            </p:cTn>
                                            <p:tgtEl>
                                              <p:spTgt spid="4"/>
                                            </p:tgtEl>
                                            <p:attrNameLst>
                                              <p:attrName>ppt_y</p:attrName>
                                            </p:attrNameLst>
                                          </p:cBhvr>
                                          <p:tavLst>
                                            <p:tav tm="0" fmla="#ppt_y-sin(pi*$)/27">
                                              <p:val>
                                                <p:fltVal val="0"/>
                                              </p:val>
                                            </p:tav>
                                            <p:tav tm="100000">
                                              <p:val>
                                                <p:fltVal val="1"/>
                                              </p:val>
                                            </p:tav>
                                          </p:tavLst>
                                        </p:anim>
                                        <p:anim calcmode="lin" valueType="num">
                                          <p:cBhvr>
                                            <p:cTn id="28" dur="82" tmFilter="0, 0; 0.125,0.2665; 0.25,0.4; 0.375,0.465; 0.5,0.5;  0.625,0.535; 0.75,0.6; 0.875,0.7335; 1,1">
                                              <p:stCondLst>
                                                <p:cond delay="828"/>
                                              </p:stCondLst>
                                            </p:cTn>
                                            <p:tgtEl>
                                              <p:spTgt spid="4"/>
                                            </p:tgtEl>
                                            <p:attrNameLst>
                                              <p:attrName>ppt_y</p:attrName>
                                            </p:attrNameLst>
                                          </p:cBhvr>
                                          <p:tavLst>
                                            <p:tav tm="0" fmla="#ppt_y-sin(pi*$)/81">
                                              <p:val>
                                                <p:fltVal val="0"/>
                                              </p:val>
                                            </p:tav>
                                            <p:tav tm="100000">
                                              <p:val>
                                                <p:fltVal val="1"/>
                                              </p:val>
                                            </p:tav>
                                          </p:tavLst>
                                        </p:anim>
                                        <p:animScale>
                                          <p:cBhvr>
                                            <p:cTn id="29" dur="13">
                                              <p:stCondLst>
                                                <p:cond delay="325"/>
                                              </p:stCondLst>
                                            </p:cTn>
                                            <p:tgtEl>
                                              <p:spTgt spid="4"/>
                                            </p:tgtEl>
                                          </p:cBhvr>
                                          <p:to x="100000" y="60000"/>
                                        </p:animScale>
                                        <p:animScale>
                                          <p:cBhvr>
                                            <p:cTn id="30" dur="83" decel="50000">
                                              <p:stCondLst>
                                                <p:cond delay="338"/>
                                              </p:stCondLst>
                                            </p:cTn>
                                            <p:tgtEl>
                                              <p:spTgt spid="4"/>
                                            </p:tgtEl>
                                          </p:cBhvr>
                                          <p:to x="100000" y="100000"/>
                                        </p:animScale>
                                        <p:animScale>
                                          <p:cBhvr>
                                            <p:cTn id="31" dur="13">
                                              <p:stCondLst>
                                                <p:cond delay="656"/>
                                              </p:stCondLst>
                                            </p:cTn>
                                            <p:tgtEl>
                                              <p:spTgt spid="4"/>
                                            </p:tgtEl>
                                          </p:cBhvr>
                                          <p:to x="100000" y="80000"/>
                                        </p:animScale>
                                        <p:animScale>
                                          <p:cBhvr>
                                            <p:cTn id="32" dur="83" decel="50000">
                                              <p:stCondLst>
                                                <p:cond delay="669"/>
                                              </p:stCondLst>
                                            </p:cTn>
                                            <p:tgtEl>
                                              <p:spTgt spid="4"/>
                                            </p:tgtEl>
                                          </p:cBhvr>
                                          <p:to x="100000" y="100000"/>
                                        </p:animScale>
                                        <p:animScale>
                                          <p:cBhvr>
                                            <p:cTn id="33" dur="13">
                                              <p:stCondLst>
                                                <p:cond delay="821"/>
                                              </p:stCondLst>
                                            </p:cTn>
                                            <p:tgtEl>
                                              <p:spTgt spid="4"/>
                                            </p:tgtEl>
                                          </p:cBhvr>
                                          <p:to x="100000" y="90000"/>
                                        </p:animScale>
                                        <p:animScale>
                                          <p:cBhvr>
                                            <p:cTn id="34" dur="83" decel="50000">
                                              <p:stCondLst>
                                                <p:cond delay="834"/>
                                              </p:stCondLst>
                                            </p:cTn>
                                            <p:tgtEl>
                                              <p:spTgt spid="4"/>
                                            </p:tgtEl>
                                          </p:cBhvr>
                                          <p:to x="100000" y="100000"/>
                                        </p:animScale>
                                        <p:animScale>
                                          <p:cBhvr>
                                            <p:cTn id="35" dur="13">
                                              <p:stCondLst>
                                                <p:cond delay="904"/>
                                              </p:stCondLst>
                                            </p:cTn>
                                            <p:tgtEl>
                                              <p:spTgt spid="4"/>
                                            </p:tgtEl>
                                          </p:cBhvr>
                                          <p:to x="100000" y="95000"/>
                                        </p:animScale>
                                        <p:animScale>
                                          <p:cBhvr>
                                            <p:cTn id="36" dur="83" decel="50000">
                                              <p:stCondLst>
                                                <p:cond delay="917"/>
                                              </p:stCondLst>
                                            </p:cTn>
                                            <p:tgtEl>
                                              <p:spTgt spid="4"/>
                                            </p:tgtEl>
                                          </p:cBhvr>
                                          <p:to x="100000" y="100000"/>
                                        </p:animScale>
                                      </p:childTnLst>
                                    </p:cTn>
                                  </p:par>
                                </p:childTnLst>
                              </p:cTn>
                            </p:par>
                            <p:par>
                              <p:cTn id="37" fill="hold">
                                <p:stCondLst>
                                  <p:cond delay="1300"/>
                                </p:stCondLst>
                                <p:childTnLst>
                                  <p:par>
                                    <p:cTn id="38" presetID="9" presetClass="entr" presetSubtype="0" fill="hold" nodeType="after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dissolve">
                                          <p:cBhvr>
                                            <p:cTn id="40" dur="1000"/>
                                            <p:tgtEl>
                                              <p:spTgt spid="10"/>
                                            </p:tgtEl>
                                          </p:cBhvr>
                                        </p:animEffect>
                                      </p:childTnLst>
                                    </p:cTn>
                                  </p:par>
                                  <p:par>
                                    <p:cTn id="41" presetID="9" presetClass="entr" presetSubtype="0" fill="hold" nodeType="with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dissolve">
                                          <p:cBhvr>
                                            <p:cTn id="43" dur="1000"/>
                                            <p:tgtEl>
                                              <p:spTgt spid="2"/>
                                            </p:tgtEl>
                                          </p:cBhvr>
                                        </p:animEffect>
                                      </p:childTnLst>
                                    </p:cTn>
                                  </p:par>
                                  <p:par>
                                    <p:cTn id="44" presetID="9" presetClass="entr" presetSubtype="0" fill="hold" nodeType="with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dissolve">
                                          <p:cBhvr>
                                            <p:cTn id="46" dur="1000"/>
                                            <p:tgtEl>
                                              <p:spTgt spid="6"/>
                                            </p:tgtEl>
                                          </p:cBhvr>
                                        </p:animEffect>
                                      </p:childTnLst>
                                    </p:cTn>
                                  </p:par>
                                  <p:par>
                                    <p:cTn id="47" presetID="9" presetClass="entr" presetSubtype="0" fill="hold" nodeType="with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dissolve">
                                          <p:cBhvr>
                                            <p:cTn id="49" dur="1000"/>
                                            <p:tgtEl>
                                              <p:spTgt spid="8"/>
                                            </p:tgtEl>
                                          </p:cBhvr>
                                        </p:animEffect>
                                      </p:childTnLst>
                                    </p:cTn>
                                  </p:par>
                                  <p:par>
                                    <p:cTn id="50" presetID="9" presetClass="entr" presetSubtype="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dissolve">
                                          <p:cBhvr>
                                            <p:cTn id="52" dur="1000"/>
                                            <p:tgtEl>
                                              <p:spTgt spid="9"/>
                                            </p:tgtEl>
                                          </p:cBhvr>
                                        </p:animEffect>
                                      </p:childTnLst>
                                    </p:cTn>
                                  </p:par>
                                </p:childTnLst>
                              </p:cTn>
                            </p:par>
                            <p:par>
                              <p:cTn id="53" fill="hold">
                                <p:stCondLst>
                                  <p:cond delay="2300"/>
                                </p:stCondLst>
                                <p:childTnLst>
                                  <p:par>
                                    <p:cTn id="54" presetID="2" presetClass="entr" presetSubtype="2" fill="hold" grpId="0" nodeType="afterEffect">
                                      <p:stCondLst>
                                        <p:cond delay="0"/>
                                      </p:stCondLst>
                                      <p:childTnLst>
                                        <p:set>
                                          <p:cBhvr>
                                            <p:cTn id="55" dur="1" fill="hold">
                                              <p:stCondLst>
                                                <p:cond delay="0"/>
                                              </p:stCondLst>
                                            </p:cTn>
                                            <p:tgtEl>
                                              <p:spTgt spid="14"/>
                                            </p:tgtEl>
                                            <p:attrNameLst>
                                              <p:attrName>style.visibility</p:attrName>
                                            </p:attrNameLst>
                                          </p:cBhvr>
                                          <p:to>
                                            <p:strVal val="visible"/>
                                          </p:to>
                                        </p:set>
                                        <p:anim calcmode="lin" valueType="num">
                                          <p:cBhvr additive="base">
                                            <p:cTn id="56" dur="1000" fill="hold"/>
                                            <p:tgtEl>
                                              <p:spTgt spid="14"/>
                                            </p:tgtEl>
                                            <p:attrNameLst>
                                              <p:attrName>ppt_x</p:attrName>
                                            </p:attrNameLst>
                                          </p:cBhvr>
                                          <p:tavLst>
                                            <p:tav tm="0">
                                              <p:val>
                                                <p:strVal val="1+#ppt_w/2"/>
                                              </p:val>
                                            </p:tav>
                                            <p:tav tm="100000">
                                              <p:val>
                                                <p:strVal val="#ppt_x"/>
                                              </p:val>
                                            </p:tav>
                                          </p:tavLst>
                                        </p:anim>
                                        <p:anim calcmode="lin" valueType="num">
                                          <p:cBhvr additive="base">
                                            <p:cTn id="57" dur="1000" fill="hold"/>
                                            <p:tgtEl>
                                              <p:spTgt spid="14"/>
                                            </p:tgtEl>
                                            <p:attrNameLst>
                                              <p:attrName>ppt_y</p:attrName>
                                            </p:attrNameLst>
                                          </p:cBhvr>
                                          <p:tavLst>
                                            <p:tav tm="0">
                                              <p:val>
                                                <p:strVal val="#ppt_y"/>
                                              </p:val>
                                            </p:tav>
                                            <p:tav tm="100000">
                                              <p:val>
                                                <p:strVal val="#ppt_y"/>
                                              </p:val>
                                            </p:tav>
                                          </p:tavLst>
                                        </p:anim>
                                      </p:childTnLst>
                                    </p:cTn>
                                  </p:par>
                                  <p:par>
                                    <p:cTn id="58" presetID="2" presetClass="entr" presetSubtype="2" fill="hold" grpId="0" nodeType="withEffect">
                                      <p:stCondLst>
                                        <p:cond delay="0"/>
                                      </p:stCondLst>
                                      <p:childTnLst>
                                        <p:set>
                                          <p:cBhvr>
                                            <p:cTn id="59" dur="1" fill="hold">
                                              <p:stCondLst>
                                                <p:cond delay="0"/>
                                              </p:stCondLst>
                                            </p:cTn>
                                            <p:tgtEl>
                                              <p:spTgt spid="19"/>
                                            </p:tgtEl>
                                            <p:attrNameLst>
                                              <p:attrName>style.visibility</p:attrName>
                                            </p:attrNameLst>
                                          </p:cBhvr>
                                          <p:to>
                                            <p:strVal val="visible"/>
                                          </p:to>
                                        </p:set>
                                        <p:anim calcmode="lin" valueType="num">
                                          <p:cBhvr additive="base">
                                            <p:cTn id="60" dur="1000" fill="hold"/>
                                            <p:tgtEl>
                                              <p:spTgt spid="19"/>
                                            </p:tgtEl>
                                            <p:attrNameLst>
                                              <p:attrName>ppt_x</p:attrName>
                                            </p:attrNameLst>
                                          </p:cBhvr>
                                          <p:tavLst>
                                            <p:tav tm="0">
                                              <p:val>
                                                <p:strVal val="1+#ppt_w/2"/>
                                              </p:val>
                                            </p:tav>
                                            <p:tav tm="100000">
                                              <p:val>
                                                <p:strVal val="#ppt_x"/>
                                              </p:val>
                                            </p:tav>
                                          </p:tavLst>
                                        </p:anim>
                                        <p:anim calcmode="lin" valueType="num">
                                          <p:cBhvr additive="base">
                                            <p:cTn id="61" dur="1000" fill="hold"/>
                                            <p:tgtEl>
                                              <p:spTgt spid="19"/>
                                            </p:tgtEl>
                                            <p:attrNameLst>
                                              <p:attrName>ppt_y</p:attrName>
                                            </p:attrNameLst>
                                          </p:cBhvr>
                                          <p:tavLst>
                                            <p:tav tm="0">
                                              <p:val>
                                                <p:strVal val="#ppt_y"/>
                                              </p:val>
                                            </p:tav>
                                            <p:tav tm="100000">
                                              <p:val>
                                                <p:strVal val="#ppt_y"/>
                                              </p:val>
                                            </p:tav>
                                          </p:tavLst>
                                        </p:anim>
                                      </p:childTnLst>
                                    </p:cTn>
                                  </p:par>
                                  <p:par>
                                    <p:cTn id="62" presetID="2" presetClass="entr" presetSubtype="2"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additive="base">
                                            <p:cTn id="64" dur="1000" fill="hold"/>
                                            <p:tgtEl>
                                              <p:spTgt spid="22"/>
                                            </p:tgtEl>
                                            <p:attrNameLst>
                                              <p:attrName>ppt_x</p:attrName>
                                            </p:attrNameLst>
                                          </p:cBhvr>
                                          <p:tavLst>
                                            <p:tav tm="0">
                                              <p:val>
                                                <p:strVal val="1+#ppt_w/2"/>
                                              </p:val>
                                            </p:tav>
                                            <p:tav tm="100000">
                                              <p:val>
                                                <p:strVal val="#ppt_x"/>
                                              </p:val>
                                            </p:tav>
                                          </p:tavLst>
                                        </p:anim>
                                        <p:anim calcmode="lin" valueType="num">
                                          <p:cBhvr additive="base">
                                            <p:cTn id="65" dur="1000" fill="hold"/>
                                            <p:tgtEl>
                                              <p:spTgt spid="22"/>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5"/>
                                            </p:tgtEl>
                                            <p:attrNameLst>
                                              <p:attrName>style.visibility</p:attrName>
                                            </p:attrNameLst>
                                          </p:cBhvr>
                                          <p:to>
                                            <p:strVal val="visible"/>
                                          </p:to>
                                        </p:set>
                                        <p:anim calcmode="lin" valueType="num">
                                          <p:cBhvr additive="base">
                                            <p:cTn id="68" dur="1000" fill="hold"/>
                                            <p:tgtEl>
                                              <p:spTgt spid="25"/>
                                            </p:tgtEl>
                                            <p:attrNameLst>
                                              <p:attrName>ppt_x</p:attrName>
                                            </p:attrNameLst>
                                          </p:cBhvr>
                                          <p:tavLst>
                                            <p:tav tm="0">
                                              <p:val>
                                                <p:strVal val="1+#ppt_w/2"/>
                                              </p:val>
                                            </p:tav>
                                            <p:tav tm="100000">
                                              <p:val>
                                                <p:strVal val="#ppt_x"/>
                                              </p:val>
                                            </p:tav>
                                          </p:tavLst>
                                        </p:anim>
                                        <p:anim calcmode="lin" valueType="num">
                                          <p:cBhvr additive="base">
                                            <p:cTn id="69" dur="1000" fill="hold"/>
                                            <p:tgtEl>
                                              <p:spTgt spid="25"/>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additive="base">
                                            <p:cTn id="72" dur="1000" fill="hold"/>
                                            <p:tgtEl>
                                              <p:spTgt spid="28"/>
                                            </p:tgtEl>
                                            <p:attrNameLst>
                                              <p:attrName>ppt_x</p:attrName>
                                            </p:attrNameLst>
                                          </p:cBhvr>
                                          <p:tavLst>
                                            <p:tav tm="0">
                                              <p:val>
                                                <p:strVal val="1+#ppt_w/2"/>
                                              </p:val>
                                            </p:tav>
                                            <p:tav tm="100000">
                                              <p:val>
                                                <p:strVal val="#ppt_x"/>
                                              </p:val>
                                            </p:tav>
                                          </p:tavLst>
                                        </p:anim>
                                        <p:anim calcmode="lin" valueType="num">
                                          <p:cBhvr additive="base">
                                            <p:cTn id="73" dur="10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4" grpId="0"/>
          <p:bldP spid="19" grpId="0"/>
          <p:bldP spid="22" grpId="0"/>
          <p:bldP spid="25" grpId="0"/>
          <p:bldP spid="28" grpId="0"/>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007534" y="569913"/>
            <a:ext cx="9567333" cy="633412"/>
          </a:xfrm>
        </p:spPr>
        <p:txBody>
          <a:bodyPr/>
          <a:lstStyle/>
          <a:p>
            <a:r>
              <a:rPr lang="en-US" altLang="zh-CN" sz="4000" b="1">
                <a:latin typeface="黑体" pitchFamily="49" charset="-122"/>
                <a:ea typeface="黑体" pitchFamily="49" charset="-122"/>
              </a:rPr>
              <a:t>3.1 </a:t>
            </a:r>
            <a:r>
              <a:rPr lang="zh-CN" altLang="en-US" sz="4000" b="1">
                <a:latin typeface="黑体" pitchFamily="49" charset="-122"/>
                <a:ea typeface="黑体" pitchFamily="49" charset="-122"/>
              </a:rPr>
              <a:t>推荐使用浏览器</a:t>
            </a:r>
          </a:p>
        </p:txBody>
      </p:sp>
      <p:sp>
        <p:nvSpPr>
          <p:cNvPr id="22531" name="AutoShape 4"/>
          <p:cNvSpPr>
            <a:spLocks noChangeArrowheads="1"/>
          </p:cNvSpPr>
          <p:nvPr/>
        </p:nvSpPr>
        <p:spPr bwMode="auto">
          <a:xfrm>
            <a:off x="431800" y="549275"/>
            <a:ext cx="575733" cy="655638"/>
          </a:xfrm>
          <a:prstGeom prst="star4">
            <a:avLst>
              <a:gd name="adj" fmla="val 12500"/>
            </a:avLst>
          </a:prstGeom>
          <a:solidFill>
            <a:srgbClr val="FFFFFF"/>
          </a:solidFill>
          <a:ln w="12700" cap="sq" algn="ctr">
            <a:solidFill>
              <a:schemeClr val="bg1"/>
            </a:solidFill>
            <a:miter lim="800000"/>
            <a:headEnd/>
            <a:tailEnd/>
          </a:ln>
        </p:spPr>
        <p:txBody>
          <a:bodyPr wrap="none" anchor="ctr"/>
          <a:lstStyle/>
          <a:p>
            <a:pPr algn="ctr">
              <a:spcBef>
                <a:spcPct val="0"/>
              </a:spcBef>
              <a:buClrTx/>
              <a:buFontTx/>
              <a:buNone/>
            </a:pPr>
            <a:endParaRPr lang="zh-CN" altLang="en-US" b="0">
              <a:latin typeface="Tahoma" pitchFamily="34" charset="0"/>
            </a:endParaRPr>
          </a:p>
        </p:txBody>
      </p:sp>
      <p:pic>
        <p:nvPicPr>
          <p:cNvPr id="22532" name="Picture 4" descr="https://ss0.bdstatic.com/70cFvHSh_Q1YnxGkpoWK1HF6hhy/it/u=2525345327,1828151183&amp;fm=26&amp;gp=0.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131484" y="1993900"/>
            <a:ext cx="2785533" cy="2730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533" name="Picture 6"/>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769100" y="1993900"/>
            <a:ext cx="2878667" cy="278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sp>
        <p:nvSpPr>
          <p:cNvPr id="22534" name="TextBox 8"/>
          <p:cNvSpPr txBox="1">
            <a:spLocks noChangeArrowheads="1"/>
          </p:cNvSpPr>
          <p:nvPr/>
        </p:nvSpPr>
        <p:spPr bwMode="auto">
          <a:xfrm>
            <a:off x="2125134" y="4868864"/>
            <a:ext cx="2976033"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a:solidFill>
                  <a:schemeClr val="tx1"/>
                </a:solidFill>
                <a:latin typeface="宋体" pitchFamily="2" charset="-122"/>
                <a:ea typeface="宋体" pitchFamily="2" charset="-122"/>
              </a:defRPr>
            </a:lvl1pPr>
            <a:lvl2pPr marL="742950" indent="-285750" eaLnBrk="0" hangingPunct="0">
              <a:defRPr b="1">
                <a:solidFill>
                  <a:schemeClr val="tx1"/>
                </a:solidFill>
                <a:latin typeface="宋体" pitchFamily="2" charset="-122"/>
                <a:ea typeface="宋体" pitchFamily="2" charset="-122"/>
              </a:defRPr>
            </a:lvl2pPr>
            <a:lvl3pPr marL="1143000" indent="-228600" eaLnBrk="0" hangingPunct="0">
              <a:defRPr b="1">
                <a:solidFill>
                  <a:schemeClr val="tx1"/>
                </a:solidFill>
                <a:latin typeface="宋体" pitchFamily="2" charset="-122"/>
                <a:ea typeface="宋体" pitchFamily="2" charset="-122"/>
              </a:defRPr>
            </a:lvl3pPr>
            <a:lvl4pPr marL="1600200" indent="-228600" eaLnBrk="0" hangingPunct="0">
              <a:defRPr b="1">
                <a:solidFill>
                  <a:schemeClr val="tx1"/>
                </a:solidFill>
                <a:latin typeface="宋体" pitchFamily="2" charset="-122"/>
                <a:ea typeface="宋体" pitchFamily="2" charset="-122"/>
              </a:defRPr>
            </a:lvl4pPr>
            <a:lvl5pPr marL="2057400" indent="-228600" eaLnBrk="0" hangingPunct="0">
              <a:defRPr b="1">
                <a:solidFill>
                  <a:schemeClr val="tx1"/>
                </a:solidFill>
                <a:latin typeface="宋体" pitchFamily="2" charset="-122"/>
                <a:ea typeface="宋体" pitchFamily="2" charset="-122"/>
              </a:defRPr>
            </a:lvl5pPr>
            <a:lvl6pPr marL="2514600" indent="-228600" eaLnBrk="0" fontAlgn="base" hangingPunct="0">
              <a:spcBef>
                <a:spcPct val="20000"/>
              </a:spcBef>
              <a:spcAft>
                <a:spcPct val="0"/>
              </a:spcAft>
              <a:buClr>
                <a:schemeClr val="accent2"/>
              </a:buClr>
              <a:buFont typeface="Wingdings" pitchFamily="2" charset="2"/>
              <a:defRPr b="1">
                <a:solidFill>
                  <a:schemeClr val="tx1"/>
                </a:solidFill>
                <a:latin typeface="宋体" pitchFamily="2" charset="-122"/>
                <a:ea typeface="宋体" pitchFamily="2" charset="-122"/>
              </a:defRPr>
            </a:lvl6pPr>
            <a:lvl7pPr marL="2971800" indent="-228600" eaLnBrk="0" fontAlgn="base" hangingPunct="0">
              <a:spcBef>
                <a:spcPct val="20000"/>
              </a:spcBef>
              <a:spcAft>
                <a:spcPct val="0"/>
              </a:spcAft>
              <a:buClr>
                <a:schemeClr val="accent2"/>
              </a:buClr>
              <a:buFont typeface="Wingdings" pitchFamily="2" charset="2"/>
              <a:defRPr b="1">
                <a:solidFill>
                  <a:schemeClr val="tx1"/>
                </a:solidFill>
                <a:latin typeface="宋体" pitchFamily="2" charset="-122"/>
                <a:ea typeface="宋体" pitchFamily="2" charset="-122"/>
              </a:defRPr>
            </a:lvl7pPr>
            <a:lvl8pPr marL="3429000" indent="-228600" eaLnBrk="0" fontAlgn="base" hangingPunct="0">
              <a:spcBef>
                <a:spcPct val="20000"/>
              </a:spcBef>
              <a:spcAft>
                <a:spcPct val="0"/>
              </a:spcAft>
              <a:buClr>
                <a:schemeClr val="accent2"/>
              </a:buClr>
              <a:buFont typeface="Wingdings" pitchFamily="2" charset="2"/>
              <a:defRPr b="1">
                <a:solidFill>
                  <a:schemeClr val="tx1"/>
                </a:solidFill>
                <a:latin typeface="宋体" pitchFamily="2" charset="-122"/>
                <a:ea typeface="宋体" pitchFamily="2" charset="-122"/>
              </a:defRPr>
            </a:lvl8pPr>
            <a:lvl9pPr marL="3886200" indent="-228600" eaLnBrk="0" fontAlgn="base" hangingPunct="0">
              <a:spcBef>
                <a:spcPct val="20000"/>
              </a:spcBef>
              <a:spcAft>
                <a:spcPct val="0"/>
              </a:spcAft>
              <a:buClr>
                <a:schemeClr val="accent2"/>
              </a:buClr>
              <a:buFont typeface="Wingdings" pitchFamily="2" charset="2"/>
              <a:defRPr b="1">
                <a:solidFill>
                  <a:schemeClr val="tx1"/>
                </a:solidFill>
                <a:latin typeface="宋体" pitchFamily="2" charset="-122"/>
                <a:ea typeface="宋体" pitchFamily="2" charset="-122"/>
              </a:defRPr>
            </a:lvl9pPr>
          </a:lstStyle>
          <a:p>
            <a:pPr eaLnBrk="1" hangingPunct="1"/>
            <a:r>
              <a:rPr lang="en-US" altLang="zh-CN" sz="2400">
                <a:solidFill>
                  <a:srgbClr val="00B050"/>
                </a:solidFill>
                <a:latin typeface="黑体" pitchFamily="49" charset="-122"/>
                <a:ea typeface="黑体" pitchFamily="49" charset="-122"/>
              </a:rPr>
              <a:t>360</a:t>
            </a:r>
            <a:r>
              <a:rPr lang="zh-CN" altLang="en-US" sz="2400">
                <a:solidFill>
                  <a:srgbClr val="00B050"/>
                </a:solidFill>
                <a:latin typeface="黑体" pitchFamily="49" charset="-122"/>
                <a:ea typeface="黑体" pitchFamily="49" charset="-122"/>
              </a:rPr>
              <a:t>浏览器极速模式</a:t>
            </a:r>
            <a:endParaRPr lang="en-US" altLang="zh-CN" sz="2400">
              <a:solidFill>
                <a:srgbClr val="00B050"/>
              </a:solidFill>
              <a:latin typeface="黑体" pitchFamily="49" charset="-122"/>
              <a:ea typeface="黑体" pitchFamily="49" charset="-122"/>
            </a:endParaRPr>
          </a:p>
        </p:txBody>
      </p:sp>
      <p:sp>
        <p:nvSpPr>
          <p:cNvPr id="22535" name="TextBox 9"/>
          <p:cNvSpPr txBox="1">
            <a:spLocks noChangeArrowheads="1"/>
          </p:cNvSpPr>
          <p:nvPr/>
        </p:nvSpPr>
        <p:spPr bwMode="auto">
          <a:xfrm>
            <a:off x="7344833" y="4868864"/>
            <a:ext cx="1822451"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a:solidFill>
                  <a:schemeClr val="tx1"/>
                </a:solidFill>
                <a:latin typeface="宋体" pitchFamily="2" charset="-122"/>
                <a:ea typeface="宋体" pitchFamily="2" charset="-122"/>
              </a:defRPr>
            </a:lvl1pPr>
            <a:lvl2pPr marL="742950" indent="-285750" eaLnBrk="0" hangingPunct="0">
              <a:defRPr b="1">
                <a:solidFill>
                  <a:schemeClr val="tx1"/>
                </a:solidFill>
                <a:latin typeface="宋体" pitchFamily="2" charset="-122"/>
                <a:ea typeface="宋体" pitchFamily="2" charset="-122"/>
              </a:defRPr>
            </a:lvl2pPr>
            <a:lvl3pPr marL="1143000" indent="-228600" eaLnBrk="0" hangingPunct="0">
              <a:defRPr b="1">
                <a:solidFill>
                  <a:schemeClr val="tx1"/>
                </a:solidFill>
                <a:latin typeface="宋体" pitchFamily="2" charset="-122"/>
                <a:ea typeface="宋体" pitchFamily="2" charset="-122"/>
              </a:defRPr>
            </a:lvl3pPr>
            <a:lvl4pPr marL="1600200" indent="-228600" eaLnBrk="0" hangingPunct="0">
              <a:defRPr b="1">
                <a:solidFill>
                  <a:schemeClr val="tx1"/>
                </a:solidFill>
                <a:latin typeface="宋体" pitchFamily="2" charset="-122"/>
                <a:ea typeface="宋体" pitchFamily="2" charset="-122"/>
              </a:defRPr>
            </a:lvl4pPr>
            <a:lvl5pPr marL="2057400" indent="-228600" eaLnBrk="0" hangingPunct="0">
              <a:defRPr b="1">
                <a:solidFill>
                  <a:schemeClr val="tx1"/>
                </a:solidFill>
                <a:latin typeface="宋体" pitchFamily="2" charset="-122"/>
                <a:ea typeface="宋体" pitchFamily="2" charset="-122"/>
              </a:defRPr>
            </a:lvl5pPr>
            <a:lvl6pPr marL="2514600" indent="-228600" eaLnBrk="0" fontAlgn="base" hangingPunct="0">
              <a:spcBef>
                <a:spcPct val="20000"/>
              </a:spcBef>
              <a:spcAft>
                <a:spcPct val="0"/>
              </a:spcAft>
              <a:buClr>
                <a:schemeClr val="accent2"/>
              </a:buClr>
              <a:buFont typeface="Wingdings" pitchFamily="2" charset="2"/>
              <a:defRPr b="1">
                <a:solidFill>
                  <a:schemeClr val="tx1"/>
                </a:solidFill>
                <a:latin typeface="宋体" pitchFamily="2" charset="-122"/>
                <a:ea typeface="宋体" pitchFamily="2" charset="-122"/>
              </a:defRPr>
            </a:lvl6pPr>
            <a:lvl7pPr marL="2971800" indent="-228600" eaLnBrk="0" fontAlgn="base" hangingPunct="0">
              <a:spcBef>
                <a:spcPct val="20000"/>
              </a:spcBef>
              <a:spcAft>
                <a:spcPct val="0"/>
              </a:spcAft>
              <a:buClr>
                <a:schemeClr val="accent2"/>
              </a:buClr>
              <a:buFont typeface="Wingdings" pitchFamily="2" charset="2"/>
              <a:defRPr b="1">
                <a:solidFill>
                  <a:schemeClr val="tx1"/>
                </a:solidFill>
                <a:latin typeface="宋体" pitchFamily="2" charset="-122"/>
                <a:ea typeface="宋体" pitchFamily="2" charset="-122"/>
              </a:defRPr>
            </a:lvl7pPr>
            <a:lvl8pPr marL="3429000" indent="-228600" eaLnBrk="0" fontAlgn="base" hangingPunct="0">
              <a:spcBef>
                <a:spcPct val="20000"/>
              </a:spcBef>
              <a:spcAft>
                <a:spcPct val="0"/>
              </a:spcAft>
              <a:buClr>
                <a:schemeClr val="accent2"/>
              </a:buClr>
              <a:buFont typeface="Wingdings" pitchFamily="2" charset="2"/>
              <a:defRPr b="1">
                <a:solidFill>
                  <a:schemeClr val="tx1"/>
                </a:solidFill>
                <a:latin typeface="宋体" pitchFamily="2" charset="-122"/>
                <a:ea typeface="宋体" pitchFamily="2" charset="-122"/>
              </a:defRPr>
            </a:lvl8pPr>
            <a:lvl9pPr marL="3886200" indent="-228600" eaLnBrk="0" fontAlgn="base" hangingPunct="0">
              <a:spcBef>
                <a:spcPct val="20000"/>
              </a:spcBef>
              <a:spcAft>
                <a:spcPct val="0"/>
              </a:spcAft>
              <a:buClr>
                <a:schemeClr val="accent2"/>
              </a:buClr>
              <a:buFont typeface="Wingdings" pitchFamily="2" charset="2"/>
              <a:defRPr b="1">
                <a:solidFill>
                  <a:schemeClr val="tx1"/>
                </a:solidFill>
                <a:latin typeface="宋体" pitchFamily="2" charset="-122"/>
                <a:ea typeface="宋体" pitchFamily="2" charset="-122"/>
              </a:defRPr>
            </a:lvl9pPr>
          </a:lstStyle>
          <a:p>
            <a:pPr eaLnBrk="1" hangingPunct="1"/>
            <a:r>
              <a:rPr lang="zh-CN" altLang="en-US" sz="2400">
                <a:solidFill>
                  <a:srgbClr val="0070C0"/>
                </a:solidFill>
                <a:latin typeface="黑体" pitchFamily="49" charset="-122"/>
                <a:ea typeface="黑体" pitchFamily="49" charset="-122"/>
              </a:rPr>
              <a:t>谷歌浏览器</a:t>
            </a:r>
            <a:endParaRPr lang="en-US" altLang="zh-CN" sz="2400">
              <a:solidFill>
                <a:srgbClr val="0070C0"/>
              </a:solidFill>
              <a:latin typeface="黑体" pitchFamily="49" charset="-122"/>
              <a:ea typeface="黑体" pitchFamily="49" charset="-122"/>
            </a:endParaRPr>
          </a:p>
        </p:txBody>
      </p:sp>
    </p:spTree>
    <p:extLst>
      <p:ext uri="{BB962C8B-B14F-4D97-AF65-F5344CB8AC3E}">
        <p14:creationId xmlns:p14="http://schemas.microsoft.com/office/powerpoint/2010/main" xmlns="" val="3007592693"/>
      </p:ext>
    </p:extLst>
  </p:cSld>
  <p:clrMapOvr>
    <a:masterClrMapping/>
  </p:clrMapOvr>
  <p:transition spd="slow">
    <p:pull/>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007534" y="569913"/>
            <a:ext cx="9567333" cy="633412"/>
          </a:xfrm>
        </p:spPr>
        <p:txBody>
          <a:bodyPr/>
          <a:lstStyle/>
          <a:p>
            <a:r>
              <a:rPr lang="en-US" altLang="zh-CN" sz="4000" b="1">
                <a:latin typeface="黑体" pitchFamily="49" charset="-122"/>
                <a:ea typeface="黑体" pitchFamily="49" charset="-122"/>
              </a:rPr>
              <a:t>3.2 </a:t>
            </a:r>
            <a:r>
              <a:rPr lang="zh-CN" altLang="en-US" sz="4000" b="1">
                <a:latin typeface="黑体" pitchFamily="49" charset="-122"/>
                <a:ea typeface="黑体" pitchFamily="49" charset="-122"/>
              </a:rPr>
              <a:t>修改浏览器的模式</a:t>
            </a:r>
          </a:p>
        </p:txBody>
      </p:sp>
      <p:sp>
        <p:nvSpPr>
          <p:cNvPr id="23555" name="AutoShape 4"/>
          <p:cNvSpPr>
            <a:spLocks noChangeArrowheads="1"/>
          </p:cNvSpPr>
          <p:nvPr/>
        </p:nvSpPr>
        <p:spPr bwMode="auto">
          <a:xfrm>
            <a:off x="431800" y="549275"/>
            <a:ext cx="575733" cy="655638"/>
          </a:xfrm>
          <a:prstGeom prst="star4">
            <a:avLst>
              <a:gd name="adj" fmla="val 12500"/>
            </a:avLst>
          </a:prstGeom>
          <a:solidFill>
            <a:srgbClr val="FFFFFF"/>
          </a:solidFill>
          <a:ln w="12700" cap="sq" algn="ctr">
            <a:solidFill>
              <a:schemeClr val="bg1"/>
            </a:solidFill>
            <a:miter lim="800000"/>
            <a:headEnd/>
            <a:tailEnd/>
          </a:ln>
        </p:spPr>
        <p:txBody>
          <a:bodyPr wrap="none" anchor="ctr"/>
          <a:lstStyle/>
          <a:p>
            <a:pPr algn="ctr">
              <a:spcBef>
                <a:spcPct val="0"/>
              </a:spcBef>
              <a:buClrTx/>
              <a:buFontTx/>
              <a:buNone/>
            </a:pPr>
            <a:endParaRPr lang="zh-CN" altLang="en-US" b="0">
              <a:latin typeface="Tahoma" pitchFamily="34" charset="0"/>
            </a:endParaRPr>
          </a:p>
        </p:txBody>
      </p:sp>
      <p:pic>
        <p:nvPicPr>
          <p:cNvPr id="2355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3400" y="1447800"/>
            <a:ext cx="11125200" cy="523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spTree>
    <p:extLst>
      <p:ext uri="{BB962C8B-B14F-4D97-AF65-F5344CB8AC3E}">
        <p14:creationId xmlns:p14="http://schemas.microsoft.com/office/powerpoint/2010/main" xmlns="" val="2150134591"/>
      </p:ext>
    </p:extLst>
  </p:cSld>
  <p:clrMapOvr>
    <a:masterClrMapping/>
  </p:clrMapOvr>
  <p:transition spd="slow">
    <p:pull/>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007534" y="569913"/>
            <a:ext cx="9567333" cy="633412"/>
          </a:xfrm>
        </p:spPr>
        <p:txBody>
          <a:bodyPr/>
          <a:lstStyle/>
          <a:p>
            <a:r>
              <a:rPr lang="en-US" altLang="zh-CN" sz="4000" b="1">
                <a:latin typeface="黑体" pitchFamily="49" charset="-122"/>
                <a:ea typeface="黑体" pitchFamily="49" charset="-122"/>
              </a:rPr>
              <a:t>3.3 </a:t>
            </a:r>
            <a:r>
              <a:rPr lang="zh-CN" altLang="en-US" sz="4000" b="1">
                <a:latin typeface="黑体" pitchFamily="49" charset="-122"/>
                <a:ea typeface="黑体" pitchFamily="49" charset="-122"/>
              </a:rPr>
              <a:t>差旅费行程</a:t>
            </a:r>
          </a:p>
        </p:txBody>
      </p:sp>
      <p:sp>
        <p:nvSpPr>
          <p:cNvPr id="24579" name="AutoShape 4"/>
          <p:cNvSpPr>
            <a:spLocks noChangeArrowheads="1"/>
          </p:cNvSpPr>
          <p:nvPr/>
        </p:nvSpPr>
        <p:spPr bwMode="auto">
          <a:xfrm>
            <a:off x="431800" y="549275"/>
            <a:ext cx="575733" cy="655638"/>
          </a:xfrm>
          <a:prstGeom prst="star4">
            <a:avLst>
              <a:gd name="adj" fmla="val 12500"/>
            </a:avLst>
          </a:prstGeom>
          <a:solidFill>
            <a:srgbClr val="FFFFFF"/>
          </a:solidFill>
          <a:ln w="12700" cap="sq" algn="ctr">
            <a:solidFill>
              <a:schemeClr val="bg1"/>
            </a:solidFill>
            <a:miter lim="800000"/>
            <a:headEnd/>
            <a:tailEnd/>
          </a:ln>
        </p:spPr>
        <p:txBody>
          <a:bodyPr wrap="none" anchor="ctr"/>
          <a:lstStyle/>
          <a:p>
            <a:pPr algn="ctr">
              <a:spcBef>
                <a:spcPct val="0"/>
              </a:spcBef>
              <a:buClrTx/>
              <a:buFontTx/>
              <a:buNone/>
            </a:pPr>
            <a:endParaRPr lang="zh-CN" altLang="en-US" b="0">
              <a:latin typeface="Tahoma" pitchFamily="34" charset="0"/>
            </a:endParaRPr>
          </a:p>
        </p:txBody>
      </p:sp>
      <p:pic>
        <p:nvPicPr>
          <p:cNvPr id="24580" name="Picture 6" descr="C:\Users\Administrator\Desktop\网报系统截图\差旅费行程.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43467" y="1384300"/>
            <a:ext cx="10850034" cy="52323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303235171"/>
      </p:ext>
    </p:extLst>
  </p:cSld>
  <p:clrMapOvr>
    <a:masterClrMapping/>
  </p:clrMapOvr>
  <p:transition spd="slow">
    <p:pull/>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007534" y="569913"/>
            <a:ext cx="9567333" cy="633412"/>
          </a:xfrm>
        </p:spPr>
        <p:txBody>
          <a:bodyPr/>
          <a:lstStyle/>
          <a:p>
            <a:r>
              <a:rPr lang="en-US" altLang="zh-CN" sz="4000" b="1">
                <a:latin typeface="黑体" pitchFamily="49" charset="-122"/>
                <a:ea typeface="黑体" pitchFamily="49" charset="-122"/>
              </a:rPr>
              <a:t>3.4 </a:t>
            </a:r>
            <a:r>
              <a:rPr lang="zh-CN" altLang="en-US" sz="4000" b="1">
                <a:latin typeface="黑体" pitchFamily="49" charset="-122"/>
                <a:ea typeface="黑体" pitchFamily="49" charset="-122"/>
              </a:rPr>
              <a:t>借款人</a:t>
            </a:r>
          </a:p>
        </p:txBody>
      </p:sp>
      <p:sp>
        <p:nvSpPr>
          <p:cNvPr id="25603" name="AutoShape 4"/>
          <p:cNvSpPr>
            <a:spLocks noChangeArrowheads="1"/>
          </p:cNvSpPr>
          <p:nvPr/>
        </p:nvSpPr>
        <p:spPr bwMode="auto">
          <a:xfrm>
            <a:off x="431800" y="549275"/>
            <a:ext cx="575733" cy="655638"/>
          </a:xfrm>
          <a:prstGeom prst="star4">
            <a:avLst>
              <a:gd name="adj" fmla="val 12500"/>
            </a:avLst>
          </a:prstGeom>
          <a:solidFill>
            <a:srgbClr val="FFFFFF"/>
          </a:solidFill>
          <a:ln w="12700" cap="sq" algn="ctr">
            <a:solidFill>
              <a:schemeClr val="bg1"/>
            </a:solidFill>
            <a:miter lim="800000"/>
            <a:headEnd/>
            <a:tailEnd/>
          </a:ln>
        </p:spPr>
        <p:txBody>
          <a:bodyPr wrap="none" anchor="ctr"/>
          <a:lstStyle/>
          <a:p>
            <a:pPr algn="ctr">
              <a:spcBef>
                <a:spcPct val="0"/>
              </a:spcBef>
              <a:buClrTx/>
              <a:buFontTx/>
              <a:buNone/>
            </a:pPr>
            <a:endParaRPr lang="zh-CN" altLang="en-US" b="0">
              <a:latin typeface="Tahoma" pitchFamily="34" charset="0"/>
            </a:endParaRPr>
          </a:p>
        </p:txBody>
      </p:sp>
      <p:pic>
        <p:nvPicPr>
          <p:cNvPr id="25604" name="Picture 2" descr="C:\Users\Administrator\Desktop\网报系统截图\借款人.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30767" y="1320800"/>
            <a:ext cx="10862734" cy="5492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690961596"/>
      </p:ext>
    </p:extLst>
  </p:cSld>
  <p:clrMapOvr>
    <a:masterClrMapping/>
  </p:clrMapOvr>
  <p:transition spd="slow">
    <p:pull/>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007534" y="569913"/>
            <a:ext cx="9567333" cy="633412"/>
          </a:xfrm>
        </p:spPr>
        <p:txBody>
          <a:bodyPr/>
          <a:lstStyle/>
          <a:p>
            <a:r>
              <a:rPr lang="en-US" altLang="zh-CN" sz="4000" b="1">
                <a:latin typeface="黑体" pitchFamily="49" charset="-122"/>
                <a:ea typeface="黑体" pitchFamily="49" charset="-122"/>
              </a:rPr>
              <a:t>3.5 </a:t>
            </a:r>
            <a:r>
              <a:rPr lang="zh-CN" altLang="en-US" sz="4000" b="1">
                <a:latin typeface="黑体" pitchFamily="49" charset="-122"/>
                <a:ea typeface="黑体" pitchFamily="49" charset="-122"/>
              </a:rPr>
              <a:t>超预算控制</a:t>
            </a:r>
          </a:p>
        </p:txBody>
      </p:sp>
      <p:sp>
        <p:nvSpPr>
          <p:cNvPr id="26627" name="AutoShape 4"/>
          <p:cNvSpPr>
            <a:spLocks noChangeArrowheads="1"/>
          </p:cNvSpPr>
          <p:nvPr/>
        </p:nvSpPr>
        <p:spPr bwMode="auto">
          <a:xfrm>
            <a:off x="431800" y="549275"/>
            <a:ext cx="575733" cy="655638"/>
          </a:xfrm>
          <a:prstGeom prst="star4">
            <a:avLst>
              <a:gd name="adj" fmla="val 12500"/>
            </a:avLst>
          </a:prstGeom>
          <a:solidFill>
            <a:srgbClr val="FFFFFF"/>
          </a:solidFill>
          <a:ln w="12700" cap="sq" algn="ctr">
            <a:solidFill>
              <a:schemeClr val="bg1"/>
            </a:solidFill>
            <a:miter lim="800000"/>
            <a:headEnd/>
            <a:tailEnd/>
          </a:ln>
        </p:spPr>
        <p:txBody>
          <a:bodyPr wrap="none" anchor="ctr"/>
          <a:lstStyle/>
          <a:p>
            <a:pPr algn="ctr">
              <a:spcBef>
                <a:spcPct val="0"/>
              </a:spcBef>
              <a:buClrTx/>
              <a:buFontTx/>
              <a:buNone/>
            </a:pPr>
            <a:endParaRPr lang="zh-CN" altLang="en-US" b="0">
              <a:latin typeface="Tahoma" pitchFamily="34" charset="0"/>
            </a:endParaRPr>
          </a:p>
        </p:txBody>
      </p:sp>
      <p:pic>
        <p:nvPicPr>
          <p:cNvPr id="26628" name="Picture 2" descr="C:\Users\Administrator\Desktop\网报系统截图\超预算提示.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5799" y="1243013"/>
            <a:ext cx="10820401" cy="5348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399265538"/>
      </p:ext>
    </p:extLst>
  </p:cSld>
  <p:clrMapOvr>
    <a:masterClrMapping/>
  </p:clrMapOvr>
  <p:transition spd="slow">
    <p:pull/>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007534" y="569913"/>
            <a:ext cx="9984317" cy="633412"/>
          </a:xfrm>
        </p:spPr>
        <p:txBody>
          <a:bodyPr/>
          <a:lstStyle/>
          <a:p>
            <a:r>
              <a:rPr lang="en-US" altLang="zh-CN" sz="4000" b="1" dirty="0">
                <a:latin typeface="黑体" pitchFamily="49" charset="-122"/>
                <a:ea typeface="黑体" pitchFamily="49" charset="-122"/>
              </a:rPr>
              <a:t>3.6 </a:t>
            </a:r>
            <a:r>
              <a:rPr lang="zh-CN" altLang="en-US" sz="4000" b="1" dirty="0" smtClean="0">
                <a:latin typeface="黑体" pitchFamily="49" charset="-122"/>
                <a:ea typeface="黑体" pitchFamily="49" charset="-122"/>
              </a:rPr>
              <a:t>内转业务也</a:t>
            </a:r>
            <a:r>
              <a:rPr lang="zh-CN" altLang="en-US" sz="4000" b="1" dirty="0">
                <a:latin typeface="黑体" pitchFamily="49" charset="-122"/>
                <a:ea typeface="黑体" pitchFamily="49" charset="-122"/>
              </a:rPr>
              <a:t>需填写支付信息</a:t>
            </a:r>
          </a:p>
        </p:txBody>
      </p:sp>
      <p:sp>
        <p:nvSpPr>
          <p:cNvPr id="27651" name="AutoShape 4"/>
          <p:cNvSpPr>
            <a:spLocks noChangeArrowheads="1"/>
          </p:cNvSpPr>
          <p:nvPr/>
        </p:nvSpPr>
        <p:spPr bwMode="auto">
          <a:xfrm>
            <a:off x="431800" y="549275"/>
            <a:ext cx="575733" cy="655638"/>
          </a:xfrm>
          <a:prstGeom prst="star4">
            <a:avLst>
              <a:gd name="adj" fmla="val 12500"/>
            </a:avLst>
          </a:prstGeom>
          <a:solidFill>
            <a:srgbClr val="FFFFFF"/>
          </a:solidFill>
          <a:ln w="12700" cap="sq" algn="ctr">
            <a:solidFill>
              <a:schemeClr val="bg1"/>
            </a:solidFill>
            <a:miter lim="800000"/>
            <a:headEnd/>
            <a:tailEnd/>
          </a:ln>
        </p:spPr>
        <p:txBody>
          <a:bodyPr wrap="none" anchor="ctr"/>
          <a:lstStyle/>
          <a:p>
            <a:pPr algn="ctr">
              <a:spcBef>
                <a:spcPct val="0"/>
              </a:spcBef>
              <a:buClrTx/>
              <a:buFontTx/>
              <a:buNone/>
            </a:pPr>
            <a:endParaRPr lang="zh-CN" altLang="en-US" b="0">
              <a:latin typeface="Tahoma" pitchFamily="34" charset="0"/>
            </a:endParaRPr>
          </a:p>
        </p:txBody>
      </p:sp>
      <p:pic>
        <p:nvPicPr>
          <p:cNvPr id="27652" name="Picture 2" descr="C:\Users\Administrator\Desktop\网报系统截图\校内转账需填写支付方式.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56166" y="1384300"/>
            <a:ext cx="10837334" cy="52450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794499416"/>
      </p:ext>
    </p:extLst>
  </p:cSld>
  <p:clrMapOvr>
    <a:masterClrMapping/>
  </p:clrMapOvr>
  <p:transition spd="slow">
    <p:pull/>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007534" y="569913"/>
            <a:ext cx="9984317" cy="633412"/>
          </a:xfrm>
        </p:spPr>
        <p:txBody>
          <a:bodyPr/>
          <a:lstStyle/>
          <a:p>
            <a:r>
              <a:rPr lang="en-US" altLang="zh-CN" sz="4000" b="1" dirty="0">
                <a:latin typeface="黑体" pitchFamily="49" charset="-122"/>
                <a:ea typeface="黑体" pitchFamily="49" charset="-122"/>
              </a:rPr>
              <a:t>3.7 </a:t>
            </a:r>
            <a:r>
              <a:rPr lang="zh-CN" altLang="en-US" sz="4000" b="1" dirty="0">
                <a:latin typeface="黑体" pitchFamily="49" charset="-122"/>
                <a:ea typeface="黑体" pitchFamily="49" charset="-122"/>
              </a:rPr>
              <a:t>薪酬网报单取消委托</a:t>
            </a:r>
          </a:p>
        </p:txBody>
      </p:sp>
      <p:sp>
        <p:nvSpPr>
          <p:cNvPr id="28675" name="AutoShape 4"/>
          <p:cNvSpPr>
            <a:spLocks noChangeArrowheads="1"/>
          </p:cNvSpPr>
          <p:nvPr/>
        </p:nvSpPr>
        <p:spPr bwMode="auto">
          <a:xfrm>
            <a:off x="431800" y="549275"/>
            <a:ext cx="575733" cy="655638"/>
          </a:xfrm>
          <a:prstGeom prst="star4">
            <a:avLst>
              <a:gd name="adj" fmla="val 12500"/>
            </a:avLst>
          </a:prstGeom>
          <a:solidFill>
            <a:srgbClr val="FFFFFF"/>
          </a:solidFill>
          <a:ln w="12700" cap="sq" algn="ctr">
            <a:solidFill>
              <a:schemeClr val="bg1"/>
            </a:solidFill>
            <a:miter lim="800000"/>
            <a:headEnd/>
            <a:tailEnd/>
          </a:ln>
        </p:spPr>
        <p:txBody>
          <a:bodyPr wrap="none" anchor="ctr"/>
          <a:lstStyle/>
          <a:p>
            <a:pPr algn="ctr">
              <a:spcBef>
                <a:spcPct val="0"/>
              </a:spcBef>
              <a:buClrTx/>
              <a:buFontTx/>
              <a:buNone/>
            </a:pPr>
            <a:endParaRPr lang="zh-CN" altLang="en-US" b="0">
              <a:latin typeface="Tahoma" pitchFamily="34" charset="0"/>
            </a:endParaRPr>
          </a:p>
        </p:txBody>
      </p:sp>
      <p:pic>
        <p:nvPicPr>
          <p:cNvPr id="2867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83167" y="1295401"/>
            <a:ext cx="10570633" cy="52323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spTree>
    <p:extLst>
      <p:ext uri="{BB962C8B-B14F-4D97-AF65-F5344CB8AC3E}">
        <p14:creationId xmlns:p14="http://schemas.microsoft.com/office/powerpoint/2010/main" xmlns="" val="3085558380"/>
      </p:ext>
    </p:extLst>
  </p:cSld>
  <p:clrMapOvr>
    <a:masterClrMapping/>
  </p:clrMapOvr>
  <p:transition spd="slow">
    <p:pull/>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248614" y="2374545"/>
            <a:ext cx="7943386" cy="2352907"/>
          </a:xfrm>
          <a:prstGeom prst="rect">
            <a:avLst/>
          </a:prstGeom>
          <a:solidFill>
            <a:srgbClr val="4D4A7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130000"/>
              </a:lnSpc>
              <a:defRPr/>
            </a:pPr>
            <a:endParaRPr lang="zh-CN" altLang="en-US" kern="0" dirty="0">
              <a:solidFill>
                <a:srgbClr val="1C1C1C"/>
              </a:solidFill>
              <a:cs typeface="Arial" panose="020B0604020202020204" pitchFamily="34" charset="0"/>
            </a:endParaRPr>
          </a:p>
        </p:txBody>
      </p:sp>
      <p:sp>
        <p:nvSpPr>
          <p:cNvPr id="6" name="矩形 5"/>
          <p:cNvSpPr/>
          <p:nvPr/>
        </p:nvSpPr>
        <p:spPr>
          <a:xfrm>
            <a:off x="0" y="2374545"/>
            <a:ext cx="1806498" cy="2352907"/>
          </a:xfrm>
          <a:prstGeom prst="rect">
            <a:avLst/>
          </a:prstGeom>
          <a:solidFill>
            <a:srgbClr val="4D4A7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CN" altLang="en-US" dirty="0"/>
          </a:p>
        </p:txBody>
      </p:sp>
      <p:pic>
        <p:nvPicPr>
          <p:cNvPr id="4" name="图片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flipH="1">
            <a:off x="1683835" y="1070517"/>
            <a:ext cx="3261597" cy="3792772"/>
          </a:xfrm>
          <a:prstGeom prst="rect">
            <a:avLst/>
          </a:prstGeom>
        </p:spPr>
      </p:pic>
      <p:sp>
        <p:nvSpPr>
          <p:cNvPr id="7" name="文本框 6"/>
          <p:cNvSpPr txBox="1"/>
          <p:nvPr/>
        </p:nvSpPr>
        <p:spPr>
          <a:xfrm>
            <a:off x="549952" y="3089333"/>
            <a:ext cx="909793" cy="1107996"/>
          </a:xfrm>
          <a:prstGeom prst="rect">
            <a:avLst/>
          </a:prstGeom>
          <a:noFill/>
        </p:spPr>
        <p:txBody>
          <a:bodyPr wrap="square" rtlCol="0">
            <a:spAutoFit/>
          </a:bodyPr>
          <a:lstStyle/>
          <a:p>
            <a:r>
              <a:rPr lang="zh-CN" altLang="en-US" sz="6600" dirty="0">
                <a:solidFill>
                  <a:schemeClr val="bg1"/>
                </a:solidFill>
                <a:latin typeface="黑体" pitchFamily="49" charset="-122"/>
                <a:ea typeface="黑体" pitchFamily="49" charset="-122"/>
              </a:rPr>
              <a:t>肆</a:t>
            </a:r>
          </a:p>
        </p:txBody>
      </p:sp>
      <p:sp>
        <p:nvSpPr>
          <p:cNvPr id="8" name="矩形 7"/>
          <p:cNvSpPr/>
          <p:nvPr/>
        </p:nvSpPr>
        <p:spPr>
          <a:xfrm>
            <a:off x="5083332" y="2934277"/>
            <a:ext cx="5262979" cy="1225400"/>
          </a:xfrm>
          <a:prstGeom prst="rect">
            <a:avLst/>
          </a:prstGeom>
        </p:spPr>
        <p:txBody>
          <a:bodyPr wrap="none">
            <a:spAutoFit/>
          </a:bodyPr>
          <a:lstStyle/>
          <a:p>
            <a:pPr algn="ctr">
              <a:lnSpc>
                <a:spcPct val="130000"/>
              </a:lnSpc>
              <a:defRPr/>
            </a:pPr>
            <a:r>
              <a:rPr lang="zh-CN" altLang="en-US" sz="6600" kern="0" dirty="0">
                <a:solidFill>
                  <a:schemeClr val="bg1"/>
                </a:solidFill>
                <a:latin typeface="黑体" pitchFamily="49" charset="-122"/>
                <a:ea typeface="黑体" pitchFamily="49" charset="-122"/>
                <a:cs typeface="Arial" panose="020B0604020202020204" pitchFamily="34" charset="0"/>
              </a:rPr>
              <a:t>新的报账</a:t>
            </a:r>
            <a:r>
              <a:rPr lang="zh-CN" altLang="en-US" sz="6600" kern="0" dirty="0" smtClean="0">
                <a:solidFill>
                  <a:schemeClr val="bg1"/>
                </a:solidFill>
                <a:latin typeface="黑体" pitchFamily="49" charset="-122"/>
                <a:ea typeface="黑体" pitchFamily="49" charset="-122"/>
                <a:cs typeface="Arial" panose="020B0604020202020204" pitchFamily="34" charset="0"/>
              </a:rPr>
              <a:t>规范</a:t>
            </a:r>
            <a:endParaRPr lang="zh-CN" altLang="en-US" sz="6600" kern="0" dirty="0">
              <a:solidFill>
                <a:schemeClr val="bg1"/>
              </a:solidFill>
              <a:latin typeface="黑体" pitchFamily="49" charset="-122"/>
              <a:ea typeface="黑体" pitchFamily="49" charset="-122"/>
              <a:cs typeface="Arial" panose="020B0604020202020204" pitchFamily="34" charset="0"/>
            </a:endParaRPr>
          </a:p>
        </p:txBody>
      </p:sp>
    </p:spTree>
    <p:extLst>
      <p:ext uri="{BB962C8B-B14F-4D97-AF65-F5344CB8AC3E}">
        <p14:creationId xmlns:p14="http://schemas.microsoft.com/office/powerpoint/2010/main" xmlns="" val="264403309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20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700"/>
                            </p:stCondLst>
                            <p:childTnLst>
                              <p:par>
                                <p:cTn id="14" presetID="2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00"/>
                                        <p:tgtEl>
                                          <p:spTgt spid="4"/>
                                        </p:tgtEl>
                                      </p:cBhvr>
                                    </p:animEffect>
                                  </p:childTnLst>
                                </p:cTn>
                              </p:par>
                            </p:childTnLst>
                          </p:cTn>
                        </p:par>
                        <p:par>
                          <p:cTn id="17" fill="hold">
                            <p:stCondLst>
                              <p:cond delay="1200"/>
                            </p:stCondLst>
                            <p:childTnLst>
                              <p:par>
                                <p:cTn id="18" presetID="37" presetClass="entr" presetSubtype="0"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anim calcmode="lin" valueType="num">
                                      <p:cBhvr>
                                        <p:cTn id="21" dur="500" fill="hold"/>
                                        <p:tgtEl>
                                          <p:spTgt spid="7"/>
                                        </p:tgtEl>
                                        <p:attrNameLst>
                                          <p:attrName>ppt_x</p:attrName>
                                        </p:attrNameLst>
                                      </p:cBhvr>
                                      <p:tavLst>
                                        <p:tav tm="0">
                                          <p:val>
                                            <p:strVal val="#ppt_x"/>
                                          </p:val>
                                        </p:tav>
                                        <p:tav tm="100000">
                                          <p:val>
                                            <p:strVal val="#ppt_x"/>
                                          </p:val>
                                        </p:tav>
                                      </p:tavLst>
                                    </p:anim>
                                    <p:anim calcmode="lin" valueType="num">
                                      <p:cBhvr>
                                        <p:cTn id="22" dur="450" decel="100000" fill="hold"/>
                                        <p:tgtEl>
                                          <p:spTgt spid="7"/>
                                        </p:tgtEl>
                                        <p:attrNameLst>
                                          <p:attrName>ppt_y</p:attrName>
                                        </p:attrNameLst>
                                      </p:cBhvr>
                                      <p:tavLst>
                                        <p:tav tm="0">
                                          <p:val>
                                            <p:strVal val="#ppt_y+1"/>
                                          </p:val>
                                        </p:tav>
                                        <p:tav tm="100000">
                                          <p:val>
                                            <p:strVal val="#ppt_y-.03"/>
                                          </p:val>
                                        </p:tav>
                                      </p:tavLst>
                                    </p:anim>
                                    <p:anim calcmode="lin" valueType="num">
                                      <p:cBhvr>
                                        <p:cTn id="23" dur="50" accel="100000" fill="hold">
                                          <p:stCondLst>
                                            <p:cond delay="450"/>
                                          </p:stCondLst>
                                        </p:cTn>
                                        <p:tgtEl>
                                          <p:spTgt spid="7"/>
                                        </p:tgtEl>
                                        <p:attrNameLst>
                                          <p:attrName>ppt_y</p:attrName>
                                        </p:attrNameLst>
                                      </p:cBhvr>
                                      <p:tavLst>
                                        <p:tav tm="0">
                                          <p:val>
                                            <p:strVal val="#ppt_y-.03"/>
                                          </p:val>
                                        </p:tav>
                                        <p:tav tm="100000">
                                          <p:val>
                                            <p:strVal val="#ppt_y"/>
                                          </p:val>
                                        </p:tav>
                                      </p:tavLst>
                                    </p:anim>
                                  </p:childTnLst>
                                </p:cTn>
                              </p:par>
                            </p:childTnLst>
                          </p:cTn>
                        </p:par>
                        <p:par>
                          <p:cTn id="24" fill="hold">
                            <p:stCondLst>
                              <p:cond delay="1700"/>
                            </p:stCondLst>
                            <p:childTnLst>
                              <p:par>
                                <p:cTn id="25" presetID="50" presetClass="entr" presetSubtype="0" decel="100000"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strVal val="#ppt_w+.3"/>
                                          </p:val>
                                        </p:tav>
                                        <p:tav tm="100000">
                                          <p:val>
                                            <p:strVal val="#ppt_w"/>
                                          </p:val>
                                        </p:tav>
                                      </p:tavLst>
                                    </p:anim>
                                    <p:anim calcmode="lin" valueType="num">
                                      <p:cBhvr>
                                        <p:cTn id="28" dur="500" fill="hold"/>
                                        <p:tgtEl>
                                          <p:spTgt spid="8"/>
                                        </p:tgtEl>
                                        <p:attrNameLst>
                                          <p:attrName>ppt_h</p:attrName>
                                        </p:attrNameLst>
                                      </p:cBhvr>
                                      <p:tavLst>
                                        <p:tav tm="0">
                                          <p:val>
                                            <p:strVal val="#ppt_h"/>
                                          </p:val>
                                        </p:tav>
                                        <p:tav tm="100000">
                                          <p:val>
                                            <p:strVal val="#ppt_h"/>
                                          </p:val>
                                        </p:tav>
                                      </p:tavLst>
                                    </p:anim>
                                    <p:animEffect transition="in" filter="fade">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007534" y="569913"/>
            <a:ext cx="9984317" cy="633412"/>
          </a:xfrm>
        </p:spPr>
        <p:txBody>
          <a:bodyPr/>
          <a:lstStyle/>
          <a:p>
            <a:r>
              <a:rPr lang="en-US" altLang="zh-CN" sz="4000" b="1">
                <a:latin typeface="黑体" pitchFamily="49" charset="-122"/>
                <a:ea typeface="黑体" pitchFamily="49" charset="-122"/>
              </a:rPr>
              <a:t>4.1 </a:t>
            </a:r>
            <a:r>
              <a:rPr lang="zh-CN" altLang="en-US" sz="4000" b="1">
                <a:latin typeface="黑体" pitchFamily="49" charset="-122"/>
                <a:ea typeface="黑体" pitchFamily="49" charset="-122"/>
              </a:rPr>
              <a:t>新的记账凭证模板</a:t>
            </a:r>
          </a:p>
        </p:txBody>
      </p:sp>
      <p:sp>
        <p:nvSpPr>
          <p:cNvPr id="30723" name="AutoShape 4"/>
          <p:cNvSpPr>
            <a:spLocks noChangeArrowheads="1"/>
          </p:cNvSpPr>
          <p:nvPr/>
        </p:nvSpPr>
        <p:spPr bwMode="auto">
          <a:xfrm>
            <a:off x="431800" y="549275"/>
            <a:ext cx="575733" cy="655638"/>
          </a:xfrm>
          <a:prstGeom prst="star4">
            <a:avLst>
              <a:gd name="adj" fmla="val 12500"/>
            </a:avLst>
          </a:prstGeom>
          <a:solidFill>
            <a:srgbClr val="FFFFFF"/>
          </a:solidFill>
          <a:ln w="12700" cap="sq" algn="ctr">
            <a:solidFill>
              <a:schemeClr val="bg1"/>
            </a:solidFill>
            <a:miter lim="800000"/>
            <a:headEnd/>
            <a:tailEnd/>
          </a:ln>
        </p:spPr>
        <p:txBody>
          <a:bodyPr wrap="none" anchor="ctr"/>
          <a:lstStyle/>
          <a:p>
            <a:pPr algn="ctr">
              <a:spcBef>
                <a:spcPct val="0"/>
              </a:spcBef>
              <a:buClrTx/>
              <a:buFontTx/>
              <a:buNone/>
            </a:pPr>
            <a:endParaRPr lang="zh-CN" altLang="en-US" b="0">
              <a:latin typeface="Tahoma" pitchFamily="34" charset="0"/>
            </a:endParaRPr>
          </a:p>
        </p:txBody>
      </p:sp>
      <p:pic>
        <p:nvPicPr>
          <p:cNvPr id="3072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5517" y="1587500"/>
            <a:ext cx="5596467" cy="3784600"/>
          </a:xfrm>
          <a:prstGeom prst="rect">
            <a:avLst/>
          </a:prstGeom>
          <a:noFill/>
          <a:ln>
            <a:solidFill>
              <a:schemeClr val="tx1">
                <a:lumMod val="95000"/>
                <a:lumOff val="5000"/>
              </a:schemeClr>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pic>
        <p:nvPicPr>
          <p:cNvPr id="30725"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794500" y="368300"/>
            <a:ext cx="4552951" cy="6121400"/>
          </a:xfrm>
          <a:prstGeom prst="rect">
            <a:avLst/>
          </a:prstGeom>
          <a:solidFill>
            <a:schemeClr val="tx1"/>
          </a:solidFill>
          <a:ln>
            <a:solidFill>
              <a:schemeClr val="tx1">
                <a:lumMod val="95000"/>
                <a:lumOff val="5000"/>
              </a:schemeClr>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sp>
        <p:nvSpPr>
          <p:cNvPr id="7" name="右箭头 6"/>
          <p:cNvSpPr/>
          <p:nvPr/>
        </p:nvSpPr>
        <p:spPr>
          <a:xfrm>
            <a:off x="6235700" y="3213100"/>
            <a:ext cx="508000" cy="330200"/>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xmlns="" val="274229338"/>
      </p:ext>
    </p:extLst>
  </p:cSld>
  <p:clrMapOvr>
    <a:masterClrMapping/>
  </p:clrMapOvr>
  <p:transition spd="slow">
    <p:pull/>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007534" y="569913"/>
            <a:ext cx="9984317" cy="633412"/>
          </a:xfrm>
        </p:spPr>
        <p:txBody>
          <a:bodyPr/>
          <a:lstStyle/>
          <a:p>
            <a:r>
              <a:rPr lang="en-US" altLang="zh-CN" sz="4000" b="1">
                <a:latin typeface="黑体" pitchFamily="49" charset="-122"/>
                <a:ea typeface="黑体" pitchFamily="49" charset="-122"/>
              </a:rPr>
              <a:t>4.2 </a:t>
            </a:r>
            <a:r>
              <a:rPr lang="zh-CN" altLang="en-US" sz="4000" b="1">
                <a:latin typeface="黑体" pitchFamily="49" charset="-122"/>
                <a:ea typeface="黑体" pitchFamily="49" charset="-122"/>
              </a:rPr>
              <a:t>新的面报单模板</a:t>
            </a:r>
          </a:p>
        </p:txBody>
      </p:sp>
      <p:sp>
        <p:nvSpPr>
          <p:cNvPr id="31747" name="AutoShape 4"/>
          <p:cNvSpPr>
            <a:spLocks noChangeArrowheads="1"/>
          </p:cNvSpPr>
          <p:nvPr/>
        </p:nvSpPr>
        <p:spPr bwMode="auto">
          <a:xfrm>
            <a:off x="431800" y="549275"/>
            <a:ext cx="575733" cy="655638"/>
          </a:xfrm>
          <a:prstGeom prst="star4">
            <a:avLst>
              <a:gd name="adj" fmla="val 12500"/>
            </a:avLst>
          </a:prstGeom>
          <a:solidFill>
            <a:srgbClr val="FFFFFF"/>
          </a:solidFill>
          <a:ln w="12700" cap="sq" algn="ctr">
            <a:solidFill>
              <a:schemeClr val="bg1"/>
            </a:solidFill>
            <a:miter lim="800000"/>
            <a:headEnd/>
            <a:tailEnd/>
          </a:ln>
        </p:spPr>
        <p:txBody>
          <a:bodyPr wrap="none" anchor="ctr"/>
          <a:lstStyle/>
          <a:p>
            <a:pPr algn="ctr">
              <a:spcBef>
                <a:spcPct val="0"/>
              </a:spcBef>
              <a:buClrTx/>
              <a:buFontTx/>
              <a:buNone/>
            </a:pPr>
            <a:endParaRPr lang="zh-CN" altLang="en-US" b="0">
              <a:latin typeface="Tahoma" pitchFamily="34" charset="0"/>
            </a:endParaRPr>
          </a:p>
        </p:txBody>
      </p:sp>
      <p:pic>
        <p:nvPicPr>
          <p:cNvPr id="31748"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288617" y="1916113"/>
            <a:ext cx="2590800" cy="275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pic>
        <p:nvPicPr>
          <p:cNvPr id="31749" name="Picture 6"/>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9167284" y="1587434"/>
            <a:ext cx="2774949" cy="3710931"/>
          </a:xfrm>
          <a:prstGeom prst="rect">
            <a:avLst/>
          </a:prstGeom>
          <a:noFill/>
          <a:ln>
            <a:solidFill>
              <a:schemeClr val="accent1"/>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pic>
        <p:nvPicPr>
          <p:cNvPr id="31750"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383867" y="1916113"/>
            <a:ext cx="2592917" cy="275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pic>
        <p:nvPicPr>
          <p:cNvPr id="31751" name="Picture 3"/>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35467" y="1586741"/>
            <a:ext cx="2791884" cy="3716916"/>
          </a:xfrm>
          <a:prstGeom prst="rect">
            <a:avLst/>
          </a:prstGeom>
          <a:noFill/>
          <a:ln>
            <a:solidFill>
              <a:schemeClr val="accent1"/>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pic>
        <p:nvPicPr>
          <p:cNvPr id="31752" name="Picture 4"/>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119968" y="1612900"/>
            <a:ext cx="2758017" cy="3682999"/>
          </a:xfrm>
          <a:prstGeom prst="rect">
            <a:avLst/>
          </a:prstGeom>
          <a:noFill/>
          <a:ln>
            <a:solidFill>
              <a:schemeClr val="accent1"/>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pic>
        <p:nvPicPr>
          <p:cNvPr id="31753"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096000" y="1587434"/>
            <a:ext cx="2777067" cy="3710931"/>
          </a:xfrm>
          <a:prstGeom prst="rect">
            <a:avLst/>
          </a:prstGeom>
          <a:noFill/>
          <a:ln>
            <a:solidFill>
              <a:schemeClr val="accent1"/>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sp>
        <p:nvSpPr>
          <p:cNvPr id="31754" name="TextBox 9"/>
          <p:cNvSpPr txBox="1">
            <a:spLocks noChangeArrowheads="1"/>
          </p:cNvSpPr>
          <p:nvPr/>
        </p:nvSpPr>
        <p:spPr bwMode="auto">
          <a:xfrm>
            <a:off x="2976034" y="5813425"/>
            <a:ext cx="8257117"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a:solidFill>
                  <a:schemeClr val="tx1"/>
                </a:solidFill>
                <a:latin typeface="宋体" pitchFamily="2" charset="-122"/>
                <a:ea typeface="宋体" pitchFamily="2" charset="-122"/>
              </a:defRPr>
            </a:lvl1pPr>
            <a:lvl2pPr marL="742950" indent="-285750" eaLnBrk="0" hangingPunct="0">
              <a:defRPr b="1">
                <a:solidFill>
                  <a:schemeClr val="tx1"/>
                </a:solidFill>
                <a:latin typeface="宋体" pitchFamily="2" charset="-122"/>
                <a:ea typeface="宋体" pitchFamily="2" charset="-122"/>
              </a:defRPr>
            </a:lvl2pPr>
            <a:lvl3pPr marL="1143000" indent="-228600" eaLnBrk="0" hangingPunct="0">
              <a:defRPr b="1">
                <a:solidFill>
                  <a:schemeClr val="tx1"/>
                </a:solidFill>
                <a:latin typeface="宋体" pitchFamily="2" charset="-122"/>
                <a:ea typeface="宋体" pitchFamily="2" charset="-122"/>
              </a:defRPr>
            </a:lvl3pPr>
            <a:lvl4pPr marL="1600200" indent="-228600" eaLnBrk="0" hangingPunct="0">
              <a:defRPr b="1">
                <a:solidFill>
                  <a:schemeClr val="tx1"/>
                </a:solidFill>
                <a:latin typeface="宋体" pitchFamily="2" charset="-122"/>
                <a:ea typeface="宋体" pitchFamily="2" charset="-122"/>
              </a:defRPr>
            </a:lvl4pPr>
            <a:lvl5pPr marL="2057400" indent="-228600" eaLnBrk="0" hangingPunct="0">
              <a:defRPr b="1">
                <a:solidFill>
                  <a:schemeClr val="tx1"/>
                </a:solidFill>
                <a:latin typeface="宋体" pitchFamily="2" charset="-122"/>
                <a:ea typeface="宋体" pitchFamily="2" charset="-122"/>
              </a:defRPr>
            </a:lvl5pPr>
            <a:lvl6pPr marL="2514600" indent="-228600" eaLnBrk="0" fontAlgn="base" hangingPunct="0">
              <a:spcBef>
                <a:spcPct val="20000"/>
              </a:spcBef>
              <a:spcAft>
                <a:spcPct val="0"/>
              </a:spcAft>
              <a:buClr>
                <a:schemeClr val="accent2"/>
              </a:buClr>
              <a:buFont typeface="Wingdings" pitchFamily="2" charset="2"/>
              <a:defRPr b="1">
                <a:solidFill>
                  <a:schemeClr val="tx1"/>
                </a:solidFill>
                <a:latin typeface="宋体" pitchFamily="2" charset="-122"/>
                <a:ea typeface="宋体" pitchFamily="2" charset="-122"/>
              </a:defRPr>
            </a:lvl6pPr>
            <a:lvl7pPr marL="2971800" indent="-228600" eaLnBrk="0" fontAlgn="base" hangingPunct="0">
              <a:spcBef>
                <a:spcPct val="20000"/>
              </a:spcBef>
              <a:spcAft>
                <a:spcPct val="0"/>
              </a:spcAft>
              <a:buClr>
                <a:schemeClr val="accent2"/>
              </a:buClr>
              <a:buFont typeface="Wingdings" pitchFamily="2" charset="2"/>
              <a:defRPr b="1">
                <a:solidFill>
                  <a:schemeClr val="tx1"/>
                </a:solidFill>
                <a:latin typeface="宋体" pitchFamily="2" charset="-122"/>
                <a:ea typeface="宋体" pitchFamily="2" charset="-122"/>
              </a:defRPr>
            </a:lvl7pPr>
            <a:lvl8pPr marL="3429000" indent="-228600" eaLnBrk="0" fontAlgn="base" hangingPunct="0">
              <a:spcBef>
                <a:spcPct val="20000"/>
              </a:spcBef>
              <a:spcAft>
                <a:spcPct val="0"/>
              </a:spcAft>
              <a:buClr>
                <a:schemeClr val="accent2"/>
              </a:buClr>
              <a:buFont typeface="Wingdings" pitchFamily="2" charset="2"/>
              <a:defRPr b="1">
                <a:solidFill>
                  <a:schemeClr val="tx1"/>
                </a:solidFill>
                <a:latin typeface="宋体" pitchFamily="2" charset="-122"/>
                <a:ea typeface="宋体" pitchFamily="2" charset="-122"/>
              </a:defRPr>
            </a:lvl8pPr>
            <a:lvl9pPr marL="3886200" indent="-228600" eaLnBrk="0" fontAlgn="base" hangingPunct="0">
              <a:spcBef>
                <a:spcPct val="20000"/>
              </a:spcBef>
              <a:spcAft>
                <a:spcPct val="0"/>
              </a:spcAft>
              <a:buClr>
                <a:schemeClr val="accent2"/>
              </a:buClr>
              <a:buFont typeface="Wingdings" pitchFamily="2" charset="2"/>
              <a:defRPr b="1">
                <a:solidFill>
                  <a:schemeClr val="tx1"/>
                </a:solidFill>
                <a:latin typeface="宋体" pitchFamily="2" charset="-122"/>
                <a:ea typeface="宋体" pitchFamily="2" charset="-122"/>
              </a:defRPr>
            </a:lvl9pPr>
          </a:lstStyle>
          <a:p>
            <a:pPr eaLnBrk="1" hangingPunct="1"/>
            <a:r>
              <a:rPr lang="zh-CN" altLang="en-US" sz="2000" dirty="0">
                <a:solidFill>
                  <a:srgbClr val="FF0000"/>
                </a:solidFill>
                <a:latin typeface="黑体" pitchFamily="49" charset="-122"/>
                <a:ea typeface="黑体" pitchFamily="49" charset="-122"/>
              </a:rPr>
              <a:t>下载地址：财务处网站</a:t>
            </a:r>
            <a:r>
              <a:rPr lang="en-US" altLang="zh-CN" sz="2000" dirty="0">
                <a:solidFill>
                  <a:srgbClr val="FF0000"/>
                </a:solidFill>
                <a:latin typeface="黑体" pitchFamily="49" charset="-122"/>
                <a:ea typeface="黑体" pitchFamily="49" charset="-122"/>
              </a:rPr>
              <a:t>——</a:t>
            </a:r>
            <a:r>
              <a:rPr lang="zh-CN" altLang="en-US" sz="2000" dirty="0">
                <a:solidFill>
                  <a:srgbClr val="FF0000"/>
                </a:solidFill>
                <a:latin typeface="黑体" pitchFamily="49" charset="-122"/>
                <a:ea typeface="黑体" pitchFamily="49" charset="-122"/>
              </a:rPr>
              <a:t>下载中心</a:t>
            </a:r>
            <a:r>
              <a:rPr lang="en-US" altLang="zh-CN" sz="2000" dirty="0">
                <a:solidFill>
                  <a:srgbClr val="FF0000"/>
                </a:solidFill>
                <a:latin typeface="黑体" pitchFamily="49" charset="-122"/>
                <a:ea typeface="黑体" pitchFamily="49" charset="-122"/>
              </a:rPr>
              <a:t>——</a:t>
            </a:r>
            <a:r>
              <a:rPr lang="zh-CN" altLang="en-US" sz="2000" dirty="0">
                <a:solidFill>
                  <a:srgbClr val="FF0000"/>
                </a:solidFill>
                <a:latin typeface="黑体" pitchFamily="49" charset="-122"/>
                <a:ea typeface="黑体" pitchFamily="49" charset="-122"/>
              </a:rPr>
              <a:t>财务报账</a:t>
            </a:r>
          </a:p>
        </p:txBody>
      </p:sp>
    </p:spTree>
    <p:extLst>
      <p:ext uri="{BB962C8B-B14F-4D97-AF65-F5344CB8AC3E}">
        <p14:creationId xmlns:p14="http://schemas.microsoft.com/office/powerpoint/2010/main" xmlns="" val="835805405"/>
      </p:ext>
    </p:extLst>
  </p:cSld>
  <p:clrMapOvr>
    <a:masterClrMapping/>
  </p:clrMapOvr>
  <p:transition spd="slow">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248614" y="2374545"/>
            <a:ext cx="7943386" cy="2352907"/>
          </a:xfrm>
          <a:prstGeom prst="rect">
            <a:avLst/>
          </a:prstGeom>
          <a:solidFill>
            <a:srgbClr val="4D4A7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130000"/>
              </a:lnSpc>
              <a:defRPr/>
            </a:pPr>
            <a:endParaRPr lang="zh-CN" altLang="en-US" kern="0" dirty="0">
              <a:solidFill>
                <a:srgbClr val="1C1C1C"/>
              </a:solidFill>
              <a:cs typeface="Arial" panose="020B0604020202020204" pitchFamily="34" charset="0"/>
            </a:endParaRPr>
          </a:p>
        </p:txBody>
      </p:sp>
      <p:sp>
        <p:nvSpPr>
          <p:cNvPr id="6" name="矩形 5"/>
          <p:cNvSpPr/>
          <p:nvPr/>
        </p:nvSpPr>
        <p:spPr>
          <a:xfrm>
            <a:off x="0" y="2374545"/>
            <a:ext cx="1806498" cy="2352907"/>
          </a:xfrm>
          <a:prstGeom prst="rect">
            <a:avLst/>
          </a:prstGeom>
          <a:solidFill>
            <a:srgbClr val="4D4A7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CN" altLang="en-US" dirty="0"/>
          </a:p>
        </p:txBody>
      </p:sp>
      <p:pic>
        <p:nvPicPr>
          <p:cNvPr id="4" name="图片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flipH="1">
            <a:off x="1683835" y="1070517"/>
            <a:ext cx="3261597" cy="3792772"/>
          </a:xfrm>
          <a:prstGeom prst="rect">
            <a:avLst/>
          </a:prstGeom>
        </p:spPr>
      </p:pic>
      <p:sp>
        <p:nvSpPr>
          <p:cNvPr id="7" name="文本框 6"/>
          <p:cNvSpPr txBox="1"/>
          <p:nvPr/>
        </p:nvSpPr>
        <p:spPr>
          <a:xfrm>
            <a:off x="549952" y="3089333"/>
            <a:ext cx="909793" cy="1015663"/>
          </a:xfrm>
          <a:prstGeom prst="rect">
            <a:avLst/>
          </a:prstGeom>
          <a:noFill/>
        </p:spPr>
        <p:txBody>
          <a:bodyPr wrap="square" rtlCol="0">
            <a:spAutoFit/>
          </a:bodyPr>
          <a:lstStyle/>
          <a:p>
            <a:r>
              <a:rPr lang="zh-CN" altLang="en-US" sz="6000" dirty="0">
                <a:solidFill>
                  <a:schemeClr val="bg1"/>
                </a:solidFill>
                <a:latin typeface="黑体" pitchFamily="49" charset="-122"/>
                <a:ea typeface="黑体" pitchFamily="49" charset="-122"/>
              </a:rPr>
              <a:t>壹</a:t>
            </a:r>
          </a:p>
        </p:txBody>
      </p:sp>
      <p:sp>
        <p:nvSpPr>
          <p:cNvPr id="8" name="矩形 7"/>
          <p:cNvSpPr/>
          <p:nvPr/>
        </p:nvSpPr>
        <p:spPr>
          <a:xfrm>
            <a:off x="4803931" y="2921577"/>
            <a:ext cx="5262980" cy="1225400"/>
          </a:xfrm>
          <a:prstGeom prst="rect">
            <a:avLst/>
          </a:prstGeom>
        </p:spPr>
        <p:txBody>
          <a:bodyPr wrap="none">
            <a:spAutoFit/>
          </a:bodyPr>
          <a:lstStyle/>
          <a:p>
            <a:pPr algn="ctr">
              <a:lnSpc>
                <a:spcPct val="130000"/>
              </a:lnSpc>
              <a:defRPr/>
            </a:pPr>
            <a:r>
              <a:rPr lang="zh-CN" altLang="en-US" sz="6600" kern="0" dirty="0">
                <a:solidFill>
                  <a:schemeClr val="bg1"/>
                </a:solidFill>
                <a:latin typeface="黑体" pitchFamily="49" charset="-122"/>
                <a:ea typeface="黑体" pitchFamily="49" charset="-122"/>
                <a:cs typeface="Arial" panose="020B0604020202020204" pitchFamily="34" charset="0"/>
              </a:rPr>
              <a:t>系统升级</a:t>
            </a:r>
            <a:r>
              <a:rPr lang="zh-CN" altLang="en-US" sz="6600" kern="0" dirty="0" smtClean="0">
                <a:solidFill>
                  <a:schemeClr val="bg1"/>
                </a:solidFill>
                <a:latin typeface="黑体" pitchFamily="49" charset="-122"/>
                <a:ea typeface="黑体" pitchFamily="49" charset="-122"/>
                <a:cs typeface="Arial" panose="020B0604020202020204" pitchFamily="34" charset="0"/>
              </a:rPr>
              <a:t>背景</a:t>
            </a:r>
            <a:endParaRPr lang="zh-CN" altLang="en-US" sz="6600" kern="0" dirty="0">
              <a:solidFill>
                <a:schemeClr val="bg1"/>
              </a:solidFill>
              <a:latin typeface="黑体" pitchFamily="49" charset="-122"/>
              <a:ea typeface="黑体" pitchFamily="49" charset="-122"/>
              <a:cs typeface="Arial" panose="020B0604020202020204" pitchFamily="34" charset="0"/>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20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700"/>
                            </p:stCondLst>
                            <p:childTnLst>
                              <p:par>
                                <p:cTn id="14" presetID="2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00"/>
                                        <p:tgtEl>
                                          <p:spTgt spid="4"/>
                                        </p:tgtEl>
                                      </p:cBhvr>
                                    </p:animEffect>
                                  </p:childTnLst>
                                </p:cTn>
                              </p:par>
                            </p:childTnLst>
                          </p:cTn>
                        </p:par>
                        <p:par>
                          <p:cTn id="17" fill="hold">
                            <p:stCondLst>
                              <p:cond delay="1200"/>
                            </p:stCondLst>
                            <p:childTnLst>
                              <p:par>
                                <p:cTn id="18" presetID="37" presetClass="entr" presetSubtype="0"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anim calcmode="lin" valueType="num">
                                      <p:cBhvr>
                                        <p:cTn id="21" dur="500" fill="hold"/>
                                        <p:tgtEl>
                                          <p:spTgt spid="7"/>
                                        </p:tgtEl>
                                        <p:attrNameLst>
                                          <p:attrName>ppt_x</p:attrName>
                                        </p:attrNameLst>
                                      </p:cBhvr>
                                      <p:tavLst>
                                        <p:tav tm="0">
                                          <p:val>
                                            <p:strVal val="#ppt_x"/>
                                          </p:val>
                                        </p:tav>
                                        <p:tav tm="100000">
                                          <p:val>
                                            <p:strVal val="#ppt_x"/>
                                          </p:val>
                                        </p:tav>
                                      </p:tavLst>
                                    </p:anim>
                                    <p:anim calcmode="lin" valueType="num">
                                      <p:cBhvr>
                                        <p:cTn id="22" dur="450" decel="100000" fill="hold"/>
                                        <p:tgtEl>
                                          <p:spTgt spid="7"/>
                                        </p:tgtEl>
                                        <p:attrNameLst>
                                          <p:attrName>ppt_y</p:attrName>
                                        </p:attrNameLst>
                                      </p:cBhvr>
                                      <p:tavLst>
                                        <p:tav tm="0">
                                          <p:val>
                                            <p:strVal val="#ppt_y+1"/>
                                          </p:val>
                                        </p:tav>
                                        <p:tav tm="100000">
                                          <p:val>
                                            <p:strVal val="#ppt_y-.03"/>
                                          </p:val>
                                        </p:tav>
                                      </p:tavLst>
                                    </p:anim>
                                    <p:anim calcmode="lin" valueType="num">
                                      <p:cBhvr>
                                        <p:cTn id="23" dur="50" accel="100000" fill="hold">
                                          <p:stCondLst>
                                            <p:cond delay="450"/>
                                          </p:stCondLst>
                                        </p:cTn>
                                        <p:tgtEl>
                                          <p:spTgt spid="7"/>
                                        </p:tgtEl>
                                        <p:attrNameLst>
                                          <p:attrName>ppt_y</p:attrName>
                                        </p:attrNameLst>
                                      </p:cBhvr>
                                      <p:tavLst>
                                        <p:tav tm="0">
                                          <p:val>
                                            <p:strVal val="#ppt_y-.03"/>
                                          </p:val>
                                        </p:tav>
                                        <p:tav tm="100000">
                                          <p:val>
                                            <p:strVal val="#ppt_y"/>
                                          </p:val>
                                        </p:tav>
                                      </p:tavLst>
                                    </p:anim>
                                  </p:childTnLst>
                                </p:cTn>
                              </p:par>
                            </p:childTnLst>
                          </p:cTn>
                        </p:par>
                        <p:par>
                          <p:cTn id="24" fill="hold">
                            <p:stCondLst>
                              <p:cond delay="1700"/>
                            </p:stCondLst>
                            <p:childTnLst>
                              <p:par>
                                <p:cTn id="25" presetID="50" presetClass="entr" presetSubtype="0" decel="100000"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strVal val="#ppt_w+.3"/>
                                          </p:val>
                                        </p:tav>
                                        <p:tav tm="100000">
                                          <p:val>
                                            <p:strVal val="#ppt_w"/>
                                          </p:val>
                                        </p:tav>
                                      </p:tavLst>
                                    </p:anim>
                                    <p:anim calcmode="lin" valueType="num">
                                      <p:cBhvr>
                                        <p:cTn id="28" dur="500" fill="hold"/>
                                        <p:tgtEl>
                                          <p:spTgt spid="8"/>
                                        </p:tgtEl>
                                        <p:attrNameLst>
                                          <p:attrName>ppt_h</p:attrName>
                                        </p:attrNameLst>
                                      </p:cBhvr>
                                      <p:tavLst>
                                        <p:tav tm="0">
                                          <p:val>
                                            <p:strVal val="#ppt_h"/>
                                          </p:val>
                                        </p:tav>
                                        <p:tav tm="100000">
                                          <p:val>
                                            <p:strVal val="#ppt_h"/>
                                          </p:val>
                                        </p:tav>
                                      </p:tavLst>
                                    </p:anim>
                                    <p:animEffect transition="in" filter="fade">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007534" y="569913"/>
            <a:ext cx="9984317" cy="633412"/>
          </a:xfrm>
        </p:spPr>
        <p:txBody>
          <a:bodyPr/>
          <a:lstStyle/>
          <a:p>
            <a:r>
              <a:rPr lang="en-US" altLang="zh-CN" sz="4000" b="1">
                <a:latin typeface="黑体" pitchFamily="49" charset="-122"/>
                <a:ea typeface="黑体" pitchFamily="49" charset="-122"/>
              </a:rPr>
              <a:t>4.3 </a:t>
            </a:r>
            <a:r>
              <a:rPr lang="zh-CN" altLang="en-US" sz="4000" b="1">
                <a:latin typeface="黑体" pitchFamily="49" charset="-122"/>
                <a:ea typeface="黑体" pitchFamily="49" charset="-122"/>
              </a:rPr>
              <a:t>新的粘贴发票规范</a:t>
            </a:r>
          </a:p>
        </p:txBody>
      </p:sp>
      <p:sp>
        <p:nvSpPr>
          <p:cNvPr id="32771" name="AutoShape 4"/>
          <p:cNvSpPr>
            <a:spLocks noChangeArrowheads="1"/>
          </p:cNvSpPr>
          <p:nvPr/>
        </p:nvSpPr>
        <p:spPr bwMode="auto">
          <a:xfrm>
            <a:off x="431800" y="549275"/>
            <a:ext cx="575733" cy="655638"/>
          </a:xfrm>
          <a:prstGeom prst="star4">
            <a:avLst>
              <a:gd name="adj" fmla="val 12500"/>
            </a:avLst>
          </a:prstGeom>
          <a:solidFill>
            <a:srgbClr val="FFFFFF"/>
          </a:solidFill>
          <a:ln w="12700" cap="sq" algn="ctr">
            <a:solidFill>
              <a:schemeClr val="bg1"/>
            </a:solidFill>
            <a:miter lim="800000"/>
            <a:headEnd/>
            <a:tailEnd/>
          </a:ln>
        </p:spPr>
        <p:txBody>
          <a:bodyPr wrap="none" anchor="ctr"/>
          <a:lstStyle/>
          <a:p>
            <a:pPr algn="ctr">
              <a:spcBef>
                <a:spcPct val="0"/>
              </a:spcBef>
              <a:buClrTx/>
              <a:buFontTx/>
              <a:buNone/>
            </a:pPr>
            <a:endParaRPr lang="zh-CN" altLang="en-US" b="0">
              <a:latin typeface="Tahoma" pitchFamily="34" charset="0"/>
            </a:endParaRPr>
          </a:p>
        </p:txBody>
      </p:sp>
      <p:sp>
        <p:nvSpPr>
          <p:cNvPr id="32773" name="TextBox 6"/>
          <p:cNvSpPr txBox="1">
            <a:spLocks noChangeArrowheads="1"/>
          </p:cNvSpPr>
          <p:nvPr/>
        </p:nvSpPr>
        <p:spPr bwMode="auto">
          <a:xfrm>
            <a:off x="2618317" y="6128685"/>
            <a:ext cx="6639959"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b="1">
                <a:solidFill>
                  <a:schemeClr val="tx1"/>
                </a:solidFill>
                <a:latin typeface="宋体" pitchFamily="2" charset="-122"/>
                <a:ea typeface="宋体" pitchFamily="2" charset="-122"/>
              </a:defRPr>
            </a:lvl1pPr>
            <a:lvl2pPr marL="742950" indent="-285750" eaLnBrk="0" hangingPunct="0">
              <a:defRPr b="1">
                <a:solidFill>
                  <a:schemeClr val="tx1"/>
                </a:solidFill>
                <a:latin typeface="宋体" pitchFamily="2" charset="-122"/>
                <a:ea typeface="宋体" pitchFamily="2" charset="-122"/>
              </a:defRPr>
            </a:lvl2pPr>
            <a:lvl3pPr marL="1143000" indent="-228600" eaLnBrk="0" hangingPunct="0">
              <a:defRPr b="1">
                <a:solidFill>
                  <a:schemeClr val="tx1"/>
                </a:solidFill>
                <a:latin typeface="宋体" pitchFamily="2" charset="-122"/>
                <a:ea typeface="宋体" pitchFamily="2" charset="-122"/>
              </a:defRPr>
            </a:lvl3pPr>
            <a:lvl4pPr marL="1600200" indent="-228600" eaLnBrk="0" hangingPunct="0">
              <a:defRPr b="1">
                <a:solidFill>
                  <a:schemeClr val="tx1"/>
                </a:solidFill>
                <a:latin typeface="宋体" pitchFamily="2" charset="-122"/>
                <a:ea typeface="宋体" pitchFamily="2" charset="-122"/>
              </a:defRPr>
            </a:lvl4pPr>
            <a:lvl5pPr marL="2057400" indent="-228600" eaLnBrk="0" hangingPunct="0">
              <a:defRPr b="1">
                <a:solidFill>
                  <a:schemeClr val="tx1"/>
                </a:solidFill>
                <a:latin typeface="宋体" pitchFamily="2" charset="-122"/>
                <a:ea typeface="宋体" pitchFamily="2" charset="-122"/>
              </a:defRPr>
            </a:lvl5pPr>
            <a:lvl6pPr marL="2514600" indent="-228600" eaLnBrk="0" fontAlgn="base" hangingPunct="0">
              <a:spcBef>
                <a:spcPct val="20000"/>
              </a:spcBef>
              <a:spcAft>
                <a:spcPct val="0"/>
              </a:spcAft>
              <a:buClr>
                <a:schemeClr val="accent2"/>
              </a:buClr>
              <a:buFont typeface="Wingdings" pitchFamily="2" charset="2"/>
              <a:defRPr b="1">
                <a:solidFill>
                  <a:schemeClr val="tx1"/>
                </a:solidFill>
                <a:latin typeface="宋体" pitchFamily="2" charset="-122"/>
                <a:ea typeface="宋体" pitchFamily="2" charset="-122"/>
              </a:defRPr>
            </a:lvl6pPr>
            <a:lvl7pPr marL="2971800" indent="-228600" eaLnBrk="0" fontAlgn="base" hangingPunct="0">
              <a:spcBef>
                <a:spcPct val="20000"/>
              </a:spcBef>
              <a:spcAft>
                <a:spcPct val="0"/>
              </a:spcAft>
              <a:buClr>
                <a:schemeClr val="accent2"/>
              </a:buClr>
              <a:buFont typeface="Wingdings" pitchFamily="2" charset="2"/>
              <a:defRPr b="1">
                <a:solidFill>
                  <a:schemeClr val="tx1"/>
                </a:solidFill>
                <a:latin typeface="宋体" pitchFamily="2" charset="-122"/>
                <a:ea typeface="宋体" pitchFamily="2" charset="-122"/>
              </a:defRPr>
            </a:lvl7pPr>
            <a:lvl8pPr marL="3429000" indent="-228600" eaLnBrk="0" fontAlgn="base" hangingPunct="0">
              <a:spcBef>
                <a:spcPct val="20000"/>
              </a:spcBef>
              <a:spcAft>
                <a:spcPct val="0"/>
              </a:spcAft>
              <a:buClr>
                <a:schemeClr val="accent2"/>
              </a:buClr>
              <a:buFont typeface="Wingdings" pitchFamily="2" charset="2"/>
              <a:defRPr b="1">
                <a:solidFill>
                  <a:schemeClr val="tx1"/>
                </a:solidFill>
                <a:latin typeface="宋体" pitchFamily="2" charset="-122"/>
                <a:ea typeface="宋体" pitchFamily="2" charset="-122"/>
              </a:defRPr>
            </a:lvl8pPr>
            <a:lvl9pPr marL="3886200" indent="-228600" eaLnBrk="0" fontAlgn="base" hangingPunct="0">
              <a:spcBef>
                <a:spcPct val="20000"/>
              </a:spcBef>
              <a:spcAft>
                <a:spcPct val="0"/>
              </a:spcAft>
              <a:buClr>
                <a:schemeClr val="accent2"/>
              </a:buClr>
              <a:buFont typeface="Wingdings" pitchFamily="2" charset="2"/>
              <a:defRPr b="1">
                <a:solidFill>
                  <a:schemeClr val="tx1"/>
                </a:solidFill>
                <a:latin typeface="宋体" pitchFamily="2" charset="-122"/>
                <a:ea typeface="宋体" pitchFamily="2" charset="-122"/>
              </a:defRPr>
            </a:lvl9pPr>
          </a:lstStyle>
          <a:p>
            <a:pPr eaLnBrk="1" hangingPunct="1"/>
            <a:r>
              <a:rPr lang="zh-CN" altLang="en-US" sz="2000" dirty="0">
                <a:solidFill>
                  <a:srgbClr val="FF0000"/>
                </a:solidFill>
                <a:latin typeface="黑体" pitchFamily="49" charset="-122"/>
                <a:ea typeface="黑体" pitchFamily="49" charset="-122"/>
              </a:rPr>
              <a:t>粘贴发票底单用</a:t>
            </a:r>
            <a:r>
              <a:rPr lang="en-US" altLang="zh-CN" sz="2000" dirty="0">
                <a:solidFill>
                  <a:srgbClr val="FF0000"/>
                </a:solidFill>
                <a:latin typeface="黑体" pitchFamily="49" charset="-122"/>
                <a:ea typeface="黑体" pitchFamily="49" charset="-122"/>
              </a:rPr>
              <a:t>A4</a:t>
            </a:r>
            <a:r>
              <a:rPr lang="zh-CN" altLang="en-US" sz="2000" dirty="0">
                <a:solidFill>
                  <a:srgbClr val="FF0000"/>
                </a:solidFill>
                <a:latin typeface="黑体" pitchFamily="49" charset="-122"/>
                <a:ea typeface="黑体" pitchFamily="49" charset="-122"/>
              </a:rPr>
              <a:t>废纸，粘贴的发票不要超过</a:t>
            </a:r>
            <a:r>
              <a:rPr lang="en-US" altLang="zh-CN" sz="2000" dirty="0">
                <a:solidFill>
                  <a:srgbClr val="FF0000"/>
                </a:solidFill>
                <a:latin typeface="黑体" pitchFamily="49" charset="-122"/>
                <a:ea typeface="黑体" pitchFamily="49" charset="-122"/>
              </a:rPr>
              <a:t>A4</a:t>
            </a:r>
            <a:r>
              <a:rPr lang="zh-CN" altLang="en-US" sz="2000" dirty="0">
                <a:solidFill>
                  <a:srgbClr val="FF0000"/>
                </a:solidFill>
                <a:latin typeface="黑体" pitchFamily="49" charset="-122"/>
                <a:ea typeface="黑体" pitchFamily="49" charset="-122"/>
              </a:rPr>
              <a:t>纸的范围</a:t>
            </a:r>
          </a:p>
        </p:txBody>
      </p:sp>
      <p:pic>
        <p:nvPicPr>
          <p:cNvPr id="1026" name="Picture 2"/>
          <p:cNvPicPr>
            <a:picLocks noChangeAspect="1" noChangeArrowheads="1"/>
          </p:cNvPicPr>
          <p:nvPr/>
        </p:nvPicPr>
        <p:blipFill>
          <a:blip r:embed="rId3" cstate="print"/>
          <a:srcRect/>
          <a:stretch>
            <a:fillRect/>
          </a:stretch>
        </p:blipFill>
        <p:spPr bwMode="auto">
          <a:xfrm rot="16200000">
            <a:off x="3467975" y="221153"/>
            <a:ext cx="4791166" cy="6939255"/>
          </a:xfrm>
          <a:prstGeom prst="rect">
            <a:avLst/>
          </a:prstGeom>
          <a:noFill/>
          <a:ln w="9525">
            <a:solidFill>
              <a:schemeClr val="accent1"/>
            </a:solidFill>
            <a:miter lim="800000"/>
            <a:headEnd/>
            <a:tailEnd/>
          </a:ln>
        </p:spPr>
      </p:pic>
      <p:cxnSp>
        <p:nvCxnSpPr>
          <p:cNvPr id="10" name="直接箭头连接符 9"/>
          <p:cNvCxnSpPr/>
          <p:nvPr/>
        </p:nvCxnSpPr>
        <p:spPr>
          <a:xfrm>
            <a:off x="2137144" y="1329070"/>
            <a:ext cx="0" cy="183943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p:nvPr/>
        </p:nvCxnSpPr>
        <p:spPr>
          <a:xfrm flipV="1">
            <a:off x="2105247" y="3859619"/>
            <a:ext cx="10632" cy="2158409"/>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直接箭头连接符 14"/>
          <p:cNvCxnSpPr/>
          <p:nvPr/>
        </p:nvCxnSpPr>
        <p:spPr>
          <a:xfrm flipH="1">
            <a:off x="2392327" y="2052084"/>
            <a:ext cx="903766" cy="1063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直接箭头连接符 18"/>
          <p:cNvCxnSpPr/>
          <p:nvPr/>
        </p:nvCxnSpPr>
        <p:spPr>
          <a:xfrm>
            <a:off x="2445488" y="5762847"/>
            <a:ext cx="2679405" cy="1063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直接箭头连接符 20"/>
          <p:cNvCxnSpPr/>
          <p:nvPr/>
        </p:nvCxnSpPr>
        <p:spPr>
          <a:xfrm flipH="1" flipV="1">
            <a:off x="6049926" y="5762850"/>
            <a:ext cx="3147237" cy="4253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903228" y="3327991"/>
            <a:ext cx="414670" cy="369332"/>
          </a:xfrm>
          <a:prstGeom prst="rect">
            <a:avLst/>
          </a:prstGeom>
          <a:noFill/>
        </p:spPr>
        <p:txBody>
          <a:bodyPr wrap="square" rtlCol="0">
            <a:spAutoFit/>
          </a:bodyPr>
          <a:lstStyle/>
          <a:p>
            <a:r>
              <a:rPr lang="zh-CN" altLang="en-US" dirty="0" smtClean="0">
                <a:solidFill>
                  <a:srgbClr val="FF0000"/>
                </a:solidFill>
              </a:rPr>
              <a:t>宽</a:t>
            </a:r>
            <a:endParaRPr lang="zh-CN" altLang="en-US" dirty="0">
              <a:solidFill>
                <a:srgbClr val="FF0000"/>
              </a:solidFill>
            </a:endParaRPr>
          </a:p>
        </p:txBody>
      </p:sp>
      <p:sp>
        <p:nvSpPr>
          <p:cNvPr id="24" name="TextBox 23"/>
          <p:cNvSpPr txBox="1"/>
          <p:nvPr/>
        </p:nvSpPr>
        <p:spPr>
          <a:xfrm>
            <a:off x="5433237" y="5571460"/>
            <a:ext cx="542261" cy="369332"/>
          </a:xfrm>
          <a:prstGeom prst="rect">
            <a:avLst/>
          </a:prstGeom>
          <a:noFill/>
        </p:spPr>
        <p:txBody>
          <a:bodyPr wrap="square" rtlCol="0">
            <a:spAutoFit/>
          </a:bodyPr>
          <a:lstStyle/>
          <a:p>
            <a:r>
              <a:rPr lang="zh-CN" altLang="en-US" dirty="0" smtClean="0">
                <a:solidFill>
                  <a:srgbClr val="FF0000"/>
                </a:solidFill>
              </a:rPr>
              <a:t>长</a:t>
            </a:r>
            <a:endParaRPr lang="zh-CN" altLang="en-US" dirty="0">
              <a:solidFill>
                <a:srgbClr val="FF0000"/>
              </a:solidFill>
            </a:endParaRPr>
          </a:p>
        </p:txBody>
      </p:sp>
      <p:cxnSp>
        <p:nvCxnSpPr>
          <p:cNvPr id="26" name="直接连接符 25"/>
          <p:cNvCxnSpPr/>
          <p:nvPr/>
        </p:nvCxnSpPr>
        <p:spPr>
          <a:xfrm flipH="1">
            <a:off x="3285460" y="1307805"/>
            <a:ext cx="21266" cy="47314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2339168" y="2211573"/>
            <a:ext cx="1052622" cy="1477328"/>
          </a:xfrm>
          <a:prstGeom prst="rect">
            <a:avLst/>
          </a:prstGeom>
          <a:noFill/>
        </p:spPr>
        <p:txBody>
          <a:bodyPr wrap="square" rtlCol="0">
            <a:spAutoFit/>
          </a:bodyPr>
          <a:lstStyle/>
          <a:p>
            <a:r>
              <a:rPr lang="zh-CN" altLang="en-US" dirty="0" smtClean="0">
                <a:solidFill>
                  <a:srgbClr val="FF0000"/>
                </a:solidFill>
              </a:rPr>
              <a:t>预留</a:t>
            </a:r>
            <a:r>
              <a:rPr lang="en-US" altLang="zh-CN" dirty="0" smtClean="0">
                <a:solidFill>
                  <a:srgbClr val="FF0000"/>
                </a:solidFill>
              </a:rPr>
              <a:t>3</a:t>
            </a:r>
            <a:r>
              <a:rPr lang="zh-CN" altLang="en-US" dirty="0" smtClean="0">
                <a:solidFill>
                  <a:srgbClr val="FF0000"/>
                </a:solidFill>
              </a:rPr>
              <a:t>厘</a:t>
            </a:r>
            <a:endParaRPr lang="en-US" altLang="zh-CN" dirty="0" smtClean="0">
              <a:solidFill>
                <a:srgbClr val="FF0000"/>
              </a:solidFill>
            </a:endParaRPr>
          </a:p>
          <a:p>
            <a:r>
              <a:rPr lang="zh-CN" altLang="en-US" dirty="0" smtClean="0">
                <a:solidFill>
                  <a:srgbClr val="FF0000"/>
                </a:solidFill>
              </a:rPr>
              <a:t>米左右，</a:t>
            </a:r>
            <a:endParaRPr lang="en-US" altLang="zh-CN" dirty="0" smtClean="0">
              <a:solidFill>
                <a:srgbClr val="FF0000"/>
              </a:solidFill>
            </a:endParaRPr>
          </a:p>
          <a:p>
            <a:r>
              <a:rPr lang="zh-CN" altLang="en-US" dirty="0" smtClean="0">
                <a:solidFill>
                  <a:srgbClr val="FF0000"/>
                </a:solidFill>
              </a:rPr>
              <a:t>凭证装订</a:t>
            </a:r>
            <a:endParaRPr lang="en-US" altLang="zh-CN" dirty="0" smtClean="0">
              <a:solidFill>
                <a:srgbClr val="FF0000"/>
              </a:solidFill>
            </a:endParaRPr>
          </a:p>
          <a:p>
            <a:r>
              <a:rPr lang="zh-CN" altLang="en-US" dirty="0" smtClean="0">
                <a:solidFill>
                  <a:srgbClr val="FF0000"/>
                </a:solidFill>
              </a:rPr>
              <a:t>打孔</a:t>
            </a:r>
            <a:endParaRPr lang="zh-CN" altLang="en-US" dirty="0">
              <a:solidFill>
                <a:srgbClr val="FF0000"/>
              </a:solidFill>
            </a:endParaRPr>
          </a:p>
        </p:txBody>
      </p:sp>
    </p:spTree>
    <p:extLst>
      <p:ext uri="{BB962C8B-B14F-4D97-AF65-F5344CB8AC3E}">
        <p14:creationId xmlns:p14="http://schemas.microsoft.com/office/powerpoint/2010/main" xmlns="" val="1413806090"/>
      </p:ext>
    </p:extLst>
  </p:cSld>
  <p:clrMapOvr>
    <a:masterClrMapping/>
  </p:clrMapOvr>
  <p:transition spd="slow">
    <p:pull/>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248614" y="2374545"/>
            <a:ext cx="7943386" cy="2352907"/>
          </a:xfrm>
          <a:prstGeom prst="rect">
            <a:avLst/>
          </a:prstGeom>
          <a:solidFill>
            <a:srgbClr val="4D4A7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130000"/>
              </a:lnSpc>
              <a:defRPr/>
            </a:pPr>
            <a:endParaRPr lang="zh-CN" altLang="en-US" kern="0" dirty="0">
              <a:solidFill>
                <a:srgbClr val="1C1C1C"/>
              </a:solidFill>
              <a:cs typeface="Arial" panose="020B0604020202020204" pitchFamily="34" charset="0"/>
            </a:endParaRPr>
          </a:p>
        </p:txBody>
      </p:sp>
      <p:sp>
        <p:nvSpPr>
          <p:cNvPr id="6" name="矩形 5"/>
          <p:cNvSpPr/>
          <p:nvPr/>
        </p:nvSpPr>
        <p:spPr>
          <a:xfrm>
            <a:off x="0" y="2374545"/>
            <a:ext cx="1806498" cy="2352907"/>
          </a:xfrm>
          <a:prstGeom prst="rect">
            <a:avLst/>
          </a:prstGeom>
          <a:solidFill>
            <a:srgbClr val="4D4A7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CN" altLang="en-US" dirty="0"/>
          </a:p>
        </p:txBody>
      </p:sp>
      <p:pic>
        <p:nvPicPr>
          <p:cNvPr id="4" name="图片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flipH="1">
            <a:off x="1683835" y="1070517"/>
            <a:ext cx="3261597" cy="3792772"/>
          </a:xfrm>
          <a:prstGeom prst="rect">
            <a:avLst/>
          </a:prstGeom>
        </p:spPr>
      </p:pic>
      <p:sp>
        <p:nvSpPr>
          <p:cNvPr id="7" name="文本框 6"/>
          <p:cNvSpPr txBox="1"/>
          <p:nvPr/>
        </p:nvSpPr>
        <p:spPr>
          <a:xfrm>
            <a:off x="549952" y="3089333"/>
            <a:ext cx="909793" cy="1107996"/>
          </a:xfrm>
          <a:prstGeom prst="rect">
            <a:avLst/>
          </a:prstGeom>
          <a:noFill/>
        </p:spPr>
        <p:txBody>
          <a:bodyPr wrap="square" rtlCol="0">
            <a:spAutoFit/>
          </a:bodyPr>
          <a:lstStyle/>
          <a:p>
            <a:r>
              <a:rPr lang="zh-CN" altLang="en-US" sz="6600" dirty="0">
                <a:solidFill>
                  <a:schemeClr val="bg1"/>
                </a:solidFill>
                <a:latin typeface="黑体" pitchFamily="49" charset="-122"/>
                <a:ea typeface="黑体" pitchFamily="49" charset="-122"/>
              </a:rPr>
              <a:t>伍</a:t>
            </a:r>
          </a:p>
        </p:txBody>
      </p:sp>
      <p:sp>
        <p:nvSpPr>
          <p:cNvPr id="8" name="矩形 7"/>
          <p:cNvSpPr/>
          <p:nvPr/>
        </p:nvSpPr>
        <p:spPr>
          <a:xfrm>
            <a:off x="4414001" y="3073977"/>
            <a:ext cx="7109639" cy="1019446"/>
          </a:xfrm>
          <a:prstGeom prst="rect">
            <a:avLst/>
          </a:prstGeom>
        </p:spPr>
        <p:txBody>
          <a:bodyPr wrap="none">
            <a:spAutoFit/>
          </a:bodyPr>
          <a:lstStyle/>
          <a:p>
            <a:pPr algn="ctr">
              <a:lnSpc>
                <a:spcPct val="130000"/>
              </a:lnSpc>
              <a:defRPr/>
            </a:pPr>
            <a:r>
              <a:rPr lang="zh-CN" altLang="en-US" sz="5400" kern="0" dirty="0">
                <a:solidFill>
                  <a:schemeClr val="bg1"/>
                </a:solidFill>
                <a:latin typeface="黑体" pitchFamily="49" charset="-122"/>
                <a:ea typeface="黑体" pitchFamily="49" charset="-122"/>
                <a:cs typeface="Arial" panose="020B0604020202020204" pitchFamily="34" charset="0"/>
              </a:rPr>
              <a:t>网报系统即将上线</a:t>
            </a:r>
            <a:r>
              <a:rPr lang="zh-CN" altLang="en-US" sz="5400" kern="0" dirty="0" smtClean="0">
                <a:solidFill>
                  <a:schemeClr val="bg1"/>
                </a:solidFill>
                <a:latin typeface="黑体" pitchFamily="49" charset="-122"/>
                <a:ea typeface="黑体" pitchFamily="49" charset="-122"/>
                <a:cs typeface="Arial" panose="020B0604020202020204" pitchFamily="34" charset="0"/>
              </a:rPr>
              <a:t>功能</a:t>
            </a:r>
            <a:endParaRPr lang="zh-CN" altLang="en-US" sz="5400" kern="0" dirty="0">
              <a:solidFill>
                <a:schemeClr val="bg1"/>
              </a:solidFill>
              <a:latin typeface="黑体" pitchFamily="49" charset="-122"/>
              <a:ea typeface="黑体" pitchFamily="49" charset="-122"/>
              <a:cs typeface="Arial" panose="020B0604020202020204" pitchFamily="34" charset="0"/>
            </a:endParaRPr>
          </a:p>
        </p:txBody>
      </p:sp>
    </p:spTree>
    <p:extLst>
      <p:ext uri="{BB962C8B-B14F-4D97-AF65-F5344CB8AC3E}">
        <p14:creationId xmlns:p14="http://schemas.microsoft.com/office/powerpoint/2010/main" xmlns="" val="355823960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20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700"/>
                            </p:stCondLst>
                            <p:childTnLst>
                              <p:par>
                                <p:cTn id="14" presetID="2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00"/>
                                        <p:tgtEl>
                                          <p:spTgt spid="4"/>
                                        </p:tgtEl>
                                      </p:cBhvr>
                                    </p:animEffect>
                                  </p:childTnLst>
                                </p:cTn>
                              </p:par>
                            </p:childTnLst>
                          </p:cTn>
                        </p:par>
                        <p:par>
                          <p:cTn id="17" fill="hold">
                            <p:stCondLst>
                              <p:cond delay="1200"/>
                            </p:stCondLst>
                            <p:childTnLst>
                              <p:par>
                                <p:cTn id="18" presetID="37" presetClass="entr" presetSubtype="0"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anim calcmode="lin" valueType="num">
                                      <p:cBhvr>
                                        <p:cTn id="21" dur="500" fill="hold"/>
                                        <p:tgtEl>
                                          <p:spTgt spid="7"/>
                                        </p:tgtEl>
                                        <p:attrNameLst>
                                          <p:attrName>ppt_x</p:attrName>
                                        </p:attrNameLst>
                                      </p:cBhvr>
                                      <p:tavLst>
                                        <p:tav tm="0">
                                          <p:val>
                                            <p:strVal val="#ppt_x"/>
                                          </p:val>
                                        </p:tav>
                                        <p:tav tm="100000">
                                          <p:val>
                                            <p:strVal val="#ppt_x"/>
                                          </p:val>
                                        </p:tav>
                                      </p:tavLst>
                                    </p:anim>
                                    <p:anim calcmode="lin" valueType="num">
                                      <p:cBhvr>
                                        <p:cTn id="22" dur="450" decel="100000" fill="hold"/>
                                        <p:tgtEl>
                                          <p:spTgt spid="7"/>
                                        </p:tgtEl>
                                        <p:attrNameLst>
                                          <p:attrName>ppt_y</p:attrName>
                                        </p:attrNameLst>
                                      </p:cBhvr>
                                      <p:tavLst>
                                        <p:tav tm="0">
                                          <p:val>
                                            <p:strVal val="#ppt_y+1"/>
                                          </p:val>
                                        </p:tav>
                                        <p:tav tm="100000">
                                          <p:val>
                                            <p:strVal val="#ppt_y-.03"/>
                                          </p:val>
                                        </p:tav>
                                      </p:tavLst>
                                    </p:anim>
                                    <p:anim calcmode="lin" valueType="num">
                                      <p:cBhvr>
                                        <p:cTn id="23" dur="50" accel="100000" fill="hold">
                                          <p:stCondLst>
                                            <p:cond delay="450"/>
                                          </p:stCondLst>
                                        </p:cTn>
                                        <p:tgtEl>
                                          <p:spTgt spid="7"/>
                                        </p:tgtEl>
                                        <p:attrNameLst>
                                          <p:attrName>ppt_y</p:attrName>
                                        </p:attrNameLst>
                                      </p:cBhvr>
                                      <p:tavLst>
                                        <p:tav tm="0">
                                          <p:val>
                                            <p:strVal val="#ppt_y-.03"/>
                                          </p:val>
                                        </p:tav>
                                        <p:tav tm="100000">
                                          <p:val>
                                            <p:strVal val="#ppt_y"/>
                                          </p:val>
                                        </p:tav>
                                      </p:tavLst>
                                    </p:anim>
                                  </p:childTnLst>
                                </p:cTn>
                              </p:par>
                            </p:childTnLst>
                          </p:cTn>
                        </p:par>
                        <p:par>
                          <p:cTn id="24" fill="hold">
                            <p:stCondLst>
                              <p:cond delay="1700"/>
                            </p:stCondLst>
                            <p:childTnLst>
                              <p:par>
                                <p:cTn id="25" presetID="50" presetClass="entr" presetSubtype="0" decel="100000"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strVal val="#ppt_w+.3"/>
                                          </p:val>
                                        </p:tav>
                                        <p:tav tm="100000">
                                          <p:val>
                                            <p:strVal val="#ppt_w"/>
                                          </p:val>
                                        </p:tav>
                                      </p:tavLst>
                                    </p:anim>
                                    <p:anim calcmode="lin" valueType="num">
                                      <p:cBhvr>
                                        <p:cTn id="28" dur="500" fill="hold"/>
                                        <p:tgtEl>
                                          <p:spTgt spid="8"/>
                                        </p:tgtEl>
                                        <p:attrNameLst>
                                          <p:attrName>ppt_h</p:attrName>
                                        </p:attrNameLst>
                                      </p:cBhvr>
                                      <p:tavLst>
                                        <p:tav tm="0">
                                          <p:val>
                                            <p:strVal val="#ppt_h"/>
                                          </p:val>
                                        </p:tav>
                                        <p:tav tm="100000">
                                          <p:val>
                                            <p:strVal val="#ppt_h"/>
                                          </p:val>
                                        </p:tav>
                                      </p:tavLst>
                                    </p:anim>
                                    <p:animEffect transition="in" filter="fade">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 name="MH_SubTitle_3"/>
          <p:cNvSpPr/>
          <p:nvPr>
            <p:custDataLst>
              <p:tags r:id="rId2"/>
            </p:custDataLst>
          </p:nvPr>
        </p:nvSpPr>
        <p:spPr>
          <a:xfrm>
            <a:off x="5991095" y="2508324"/>
            <a:ext cx="1575300" cy="1575299"/>
          </a:xfrm>
          <a:custGeom>
            <a:avLst/>
            <a:gdLst>
              <a:gd name="connsiteX0" fmla="*/ 787651 w 1575300"/>
              <a:gd name="connsiteY0" fmla="*/ 0 h 1575299"/>
              <a:gd name="connsiteX1" fmla="*/ 921071 w 1575300"/>
              <a:gd name="connsiteY1" fmla="*/ 55264 h 1575299"/>
              <a:gd name="connsiteX2" fmla="*/ 1520036 w 1575300"/>
              <a:gd name="connsiteY2" fmla="*/ 654229 h 1575299"/>
              <a:gd name="connsiteX3" fmla="*/ 1520036 w 1575300"/>
              <a:gd name="connsiteY3" fmla="*/ 921070 h 1575299"/>
              <a:gd name="connsiteX4" fmla="*/ 1280979 w 1575300"/>
              <a:gd name="connsiteY4" fmla="*/ 1160127 h 1575299"/>
              <a:gd name="connsiteX5" fmla="*/ 1336741 w 1575300"/>
              <a:gd name="connsiteY5" fmla="*/ 1215890 h 1575299"/>
              <a:gd name="connsiteX6" fmla="*/ 1397167 w 1575300"/>
              <a:gd name="connsiteY6" fmla="*/ 1155464 h 1575299"/>
              <a:gd name="connsiteX7" fmla="*/ 1381468 w 1575300"/>
              <a:gd name="connsiteY7" fmla="*/ 1381468 h 1575299"/>
              <a:gd name="connsiteX8" fmla="*/ 1155464 w 1575300"/>
              <a:gd name="connsiteY8" fmla="*/ 1397166 h 1575299"/>
              <a:gd name="connsiteX9" fmla="*/ 1215890 w 1575300"/>
              <a:gd name="connsiteY9" fmla="*/ 1336740 h 1575299"/>
              <a:gd name="connsiteX10" fmla="*/ 1160128 w 1575300"/>
              <a:gd name="connsiteY10" fmla="*/ 1280978 h 1575299"/>
              <a:gd name="connsiteX11" fmla="*/ 921071 w 1575300"/>
              <a:gd name="connsiteY11" fmla="*/ 1520035 h 1575299"/>
              <a:gd name="connsiteX12" fmla="*/ 654230 w 1575300"/>
              <a:gd name="connsiteY12" fmla="*/ 1520035 h 1575299"/>
              <a:gd name="connsiteX13" fmla="*/ 55266 w 1575300"/>
              <a:gd name="connsiteY13" fmla="*/ 921070 h 1575299"/>
              <a:gd name="connsiteX14" fmla="*/ 55266 w 1575300"/>
              <a:gd name="connsiteY14" fmla="*/ 654229 h 1575299"/>
              <a:gd name="connsiteX15" fmla="*/ 654230 w 1575300"/>
              <a:gd name="connsiteY15" fmla="*/ 55264 h 1575299"/>
              <a:gd name="connsiteX16" fmla="*/ 787651 w 1575300"/>
              <a:gd name="connsiteY16" fmla="*/ 0 h 157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75300" h="1575299">
                <a:moveTo>
                  <a:pt x="787651" y="0"/>
                </a:moveTo>
                <a:cubicBezTo>
                  <a:pt x="835939" y="0"/>
                  <a:pt x="884228" y="18421"/>
                  <a:pt x="921071" y="55264"/>
                </a:cubicBezTo>
                <a:lnTo>
                  <a:pt x="1520036" y="654229"/>
                </a:lnTo>
                <a:cubicBezTo>
                  <a:pt x="1593722" y="727915"/>
                  <a:pt x="1593722" y="847384"/>
                  <a:pt x="1520036" y="921070"/>
                </a:cubicBezTo>
                <a:lnTo>
                  <a:pt x="1280979" y="1160127"/>
                </a:lnTo>
                <a:lnTo>
                  <a:pt x="1336741" y="1215890"/>
                </a:lnTo>
                <a:lnTo>
                  <a:pt x="1397167" y="1155464"/>
                </a:lnTo>
                <a:lnTo>
                  <a:pt x="1381468" y="1381468"/>
                </a:lnTo>
                <a:lnTo>
                  <a:pt x="1155464" y="1397166"/>
                </a:lnTo>
                <a:lnTo>
                  <a:pt x="1215890" y="1336740"/>
                </a:lnTo>
                <a:lnTo>
                  <a:pt x="1160128" y="1280978"/>
                </a:lnTo>
                <a:lnTo>
                  <a:pt x="921071" y="1520035"/>
                </a:lnTo>
                <a:cubicBezTo>
                  <a:pt x="847385" y="1593721"/>
                  <a:pt x="727916" y="1593721"/>
                  <a:pt x="654230" y="1520035"/>
                </a:cubicBezTo>
                <a:lnTo>
                  <a:pt x="55266" y="921070"/>
                </a:lnTo>
                <a:cubicBezTo>
                  <a:pt x="-18421" y="847384"/>
                  <a:pt x="-18421" y="727915"/>
                  <a:pt x="55266" y="654229"/>
                </a:cubicBezTo>
                <a:lnTo>
                  <a:pt x="654230" y="55264"/>
                </a:lnTo>
                <a:cubicBezTo>
                  <a:pt x="691073" y="18421"/>
                  <a:pt x="739362" y="0"/>
                  <a:pt x="78765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rgbClr val="FFFFFF"/>
                </a:solidFill>
                <a:latin typeface="黑体" pitchFamily="49" charset="-122"/>
                <a:ea typeface="黑体" pitchFamily="49" charset="-122"/>
              </a:rPr>
              <a:t>叁</a:t>
            </a:r>
          </a:p>
        </p:txBody>
      </p:sp>
      <p:sp>
        <p:nvSpPr>
          <p:cNvPr id="49" name="MH_Text_3"/>
          <p:cNvSpPr/>
          <p:nvPr>
            <p:custDataLst>
              <p:tags r:id="rId3"/>
            </p:custDataLst>
          </p:nvPr>
        </p:nvSpPr>
        <p:spPr>
          <a:xfrm>
            <a:off x="6613192" y="1920101"/>
            <a:ext cx="2721308" cy="523220"/>
          </a:xfrm>
          <a:prstGeom prst="rect">
            <a:avLst/>
          </a:prstGeom>
          <a:noFill/>
        </p:spPr>
        <p:txBody>
          <a:bodyPr wrap="square" rtlCol="0">
            <a:spAutoFit/>
          </a:bodyPr>
          <a:lstStyle/>
          <a:p>
            <a:r>
              <a:rPr lang="zh-CN" altLang="en-US" sz="2800" b="1" dirty="0">
                <a:solidFill>
                  <a:srgbClr val="4D4A70"/>
                </a:solidFill>
                <a:latin typeface="黑体" pitchFamily="49" charset="-122"/>
                <a:ea typeface="黑体" pitchFamily="49" charset="-122"/>
              </a:rPr>
              <a:t>报销查询影像化</a:t>
            </a:r>
            <a:endParaRPr lang="en-US" altLang="zh-CN" sz="2800" b="1" dirty="0">
              <a:solidFill>
                <a:srgbClr val="4D4A70"/>
              </a:solidFill>
              <a:latin typeface="黑体" pitchFamily="49" charset="-122"/>
              <a:ea typeface="黑体" pitchFamily="49" charset="-122"/>
            </a:endParaRPr>
          </a:p>
        </p:txBody>
      </p:sp>
      <p:sp>
        <p:nvSpPr>
          <p:cNvPr id="34" name="MH_SubTitle_1"/>
          <p:cNvSpPr/>
          <p:nvPr>
            <p:custDataLst>
              <p:tags r:id="rId4"/>
            </p:custDataLst>
          </p:nvPr>
        </p:nvSpPr>
        <p:spPr>
          <a:xfrm>
            <a:off x="3782990" y="2508323"/>
            <a:ext cx="1575300" cy="1575299"/>
          </a:xfrm>
          <a:custGeom>
            <a:avLst/>
            <a:gdLst>
              <a:gd name="connsiteX0" fmla="*/ 787651 w 1575300"/>
              <a:gd name="connsiteY0" fmla="*/ 0 h 1575299"/>
              <a:gd name="connsiteX1" fmla="*/ 921071 w 1575300"/>
              <a:gd name="connsiteY1" fmla="*/ 55264 h 1575299"/>
              <a:gd name="connsiteX2" fmla="*/ 1520036 w 1575300"/>
              <a:gd name="connsiteY2" fmla="*/ 654229 h 1575299"/>
              <a:gd name="connsiteX3" fmla="*/ 1520036 w 1575300"/>
              <a:gd name="connsiteY3" fmla="*/ 921070 h 1575299"/>
              <a:gd name="connsiteX4" fmla="*/ 1280979 w 1575300"/>
              <a:gd name="connsiteY4" fmla="*/ 1160127 h 1575299"/>
              <a:gd name="connsiteX5" fmla="*/ 1336741 w 1575300"/>
              <a:gd name="connsiteY5" fmla="*/ 1215890 h 1575299"/>
              <a:gd name="connsiteX6" fmla="*/ 1397167 w 1575300"/>
              <a:gd name="connsiteY6" fmla="*/ 1155464 h 1575299"/>
              <a:gd name="connsiteX7" fmla="*/ 1381468 w 1575300"/>
              <a:gd name="connsiteY7" fmla="*/ 1381468 h 1575299"/>
              <a:gd name="connsiteX8" fmla="*/ 1155464 w 1575300"/>
              <a:gd name="connsiteY8" fmla="*/ 1397167 h 1575299"/>
              <a:gd name="connsiteX9" fmla="*/ 1215890 w 1575300"/>
              <a:gd name="connsiteY9" fmla="*/ 1336741 h 1575299"/>
              <a:gd name="connsiteX10" fmla="*/ 1160128 w 1575300"/>
              <a:gd name="connsiteY10" fmla="*/ 1280978 h 1575299"/>
              <a:gd name="connsiteX11" fmla="*/ 921071 w 1575300"/>
              <a:gd name="connsiteY11" fmla="*/ 1520035 h 1575299"/>
              <a:gd name="connsiteX12" fmla="*/ 654230 w 1575300"/>
              <a:gd name="connsiteY12" fmla="*/ 1520035 h 1575299"/>
              <a:gd name="connsiteX13" fmla="*/ 55266 w 1575300"/>
              <a:gd name="connsiteY13" fmla="*/ 921070 h 1575299"/>
              <a:gd name="connsiteX14" fmla="*/ 55266 w 1575300"/>
              <a:gd name="connsiteY14" fmla="*/ 654229 h 1575299"/>
              <a:gd name="connsiteX15" fmla="*/ 654230 w 1575300"/>
              <a:gd name="connsiteY15" fmla="*/ 55264 h 1575299"/>
              <a:gd name="connsiteX16" fmla="*/ 787651 w 1575300"/>
              <a:gd name="connsiteY16" fmla="*/ 0 h 157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75300" h="1575299">
                <a:moveTo>
                  <a:pt x="787651" y="0"/>
                </a:moveTo>
                <a:cubicBezTo>
                  <a:pt x="835939" y="0"/>
                  <a:pt x="884228" y="18421"/>
                  <a:pt x="921071" y="55264"/>
                </a:cubicBezTo>
                <a:lnTo>
                  <a:pt x="1520036" y="654229"/>
                </a:lnTo>
                <a:cubicBezTo>
                  <a:pt x="1593722" y="727915"/>
                  <a:pt x="1593722" y="847384"/>
                  <a:pt x="1520036" y="921070"/>
                </a:cubicBezTo>
                <a:lnTo>
                  <a:pt x="1280979" y="1160127"/>
                </a:lnTo>
                <a:lnTo>
                  <a:pt x="1336741" y="1215890"/>
                </a:lnTo>
                <a:lnTo>
                  <a:pt x="1397167" y="1155464"/>
                </a:lnTo>
                <a:lnTo>
                  <a:pt x="1381468" y="1381468"/>
                </a:lnTo>
                <a:lnTo>
                  <a:pt x="1155464" y="1397167"/>
                </a:lnTo>
                <a:lnTo>
                  <a:pt x="1215890" y="1336741"/>
                </a:lnTo>
                <a:lnTo>
                  <a:pt x="1160128" y="1280978"/>
                </a:lnTo>
                <a:lnTo>
                  <a:pt x="921071" y="1520035"/>
                </a:lnTo>
                <a:cubicBezTo>
                  <a:pt x="847385" y="1593721"/>
                  <a:pt x="727916" y="1593721"/>
                  <a:pt x="654230" y="1520035"/>
                </a:cubicBezTo>
                <a:lnTo>
                  <a:pt x="55266" y="921070"/>
                </a:lnTo>
                <a:cubicBezTo>
                  <a:pt x="-18421" y="847384"/>
                  <a:pt x="-18421" y="727915"/>
                  <a:pt x="55266" y="654229"/>
                </a:cubicBezTo>
                <a:lnTo>
                  <a:pt x="654230" y="55264"/>
                </a:lnTo>
                <a:cubicBezTo>
                  <a:pt x="691073" y="18421"/>
                  <a:pt x="739362" y="0"/>
                  <a:pt x="787651"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smtClean="0">
                <a:solidFill>
                  <a:srgbClr val="FFFFFF"/>
                </a:solidFill>
                <a:latin typeface="黑体" pitchFamily="49" charset="-122"/>
                <a:ea typeface="黑体" pitchFamily="49" charset="-122"/>
              </a:rPr>
              <a:t>壹</a:t>
            </a:r>
            <a:endParaRPr lang="zh-CN" altLang="en-US" sz="2000" b="1" dirty="0">
              <a:solidFill>
                <a:srgbClr val="FFFFFF"/>
              </a:solidFill>
              <a:latin typeface="黑体" pitchFamily="49" charset="-122"/>
              <a:ea typeface="黑体" pitchFamily="49" charset="-122"/>
            </a:endParaRPr>
          </a:p>
        </p:txBody>
      </p:sp>
      <p:sp>
        <p:nvSpPr>
          <p:cNvPr id="50" name="MH_Text_1"/>
          <p:cNvSpPr/>
          <p:nvPr>
            <p:custDataLst>
              <p:tags r:id="rId5"/>
            </p:custDataLst>
          </p:nvPr>
        </p:nvSpPr>
        <p:spPr>
          <a:xfrm>
            <a:off x="1701758" y="1876530"/>
            <a:ext cx="2451100" cy="830997"/>
          </a:xfrm>
          <a:prstGeom prst="rect">
            <a:avLst/>
          </a:prstGeom>
          <a:noFill/>
        </p:spPr>
        <p:txBody>
          <a:bodyPr wrap="square" rtlCol="0">
            <a:spAutoFit/>
          </a:bodyPr>
          <a:lstStyle/>
          <a:p>
            <a:r>
              <a:rPr lang="zh-CN" altLang="en-US" sz="2400" b="1" dirty="0">
                <a:solidFill>
                  <a:srgbClr val="4D4A70"/>
                </a:solidFill>
                <a:latin typeface="黑体" pitchFamily="49" charset="-122"/>
                <a:ea typeface="黑体" pitchFamily="49" charset="-122"/>
              </a:rPr>
              <a:t>关联微信公众号查看报销流程</a:t>
            </a:r>
            <a:endParaRPr lang="en-US" altLang="zh-CN" sz="2400" b="1" dirty="0">
              <a:solidFill>
                <a:srgbClr val="4D4A70"/>
              </a:solidFill>
              <a:latin typeface="黑体" pitchFamily="49" charset="-122"/>
              <a:ea typeface="黑体" pitchFamily="49" charset="-122"/>
            </a:endParaRPr>
          </a:p>
        </p:txBody>
      </p:sp>
      <p:sp>
        <p:nvSpPr>
          <p:cNvPr id="7" name="MH_Text_4"/>
          <p:cNvSpPr/>
          <p:nvPr>
            <p:custDataLst>
              <p:tags r:id="rId6"/>
            </p:custDataLst>
          </p:nvPr>
        </p:nvSpPr>
        <p:spPr>
          <a:xfrm>
            <a:off x="7343501" y="5430408"/>
            <a:ext cx="3070499" cy="523220"/>
          </a:xfrm>
          <a:prstGeom prst="rect">
            <a:avLst/>
          </a:prstGeom>
          <a:noFill/>
        </p:spPr>
        <p:txBody>
          <a:bodyPr wrap="square" rtlCol="0">
            <a:spAutoFit/>
          </a:bodyPr>
          <a:lstStyle/>
          <a:p>
            <a:r>
              <a:rPr lang="zh-CN" altLang="en-US" sz="2800" b="1" dirty="0">
                <a:solidFill>
                  <a:srgbClr val="4D4A70"/>
                </a:solidFill>
                <a:latin typeface="黑体" pitchFamily="49" charset="-122"/>
                <a:ea typeface="黑体" pitchFamily="49" charset="-122"/>
              </a:rPr>
              <a:t>手机</a:t>
            </a:r>
            <a:r>
              <a:rPr lang="en-US" altLang="zh-CN" sz="2800" b="1" dirty="0">
                <a:solidFill>
                  <a:srgbClr val="4D4A70"/>
                </a:solidFill>
                <a:latin typeface="黑体" pitchFamily="49" charset="-122"/>
                <a:ea typeface="黑体" pitchFamily="49" charset="-122"/>
              </a:rPr>
              <a:t>APP</a:t>
            </a:r>
            <a:r>
              <a:rPr lang="zh-CN" altLang="en-US" sz="2800" b="1" dirty="0">
                <a:solidFill>
                  <a:srgbClr val="4D4A70"/>
                </a:solidFill>
                <a:latin typeface="黑体" pitchFamily="49" charset="-122"/>
                <a:ea typeface="黑体" pitchFamily="49" charset="-122"/>
              </a:rPr>
              <a:t>签批</a:t>
            </a:r>
          </a:p>
        </p:txBody>
      </p:sp>
      <p:sp>
        <p:nvSpPr>
          <p:cNvPr id="48" name="MH_SubTitle_4"/>
          <p:cNvSpPr/>
          <p:nvPr>
            <p:custDataLst>
              <p:tags r:id="rId7"/>
            </p:custDataLst>
          </p:nvPr>
        </p:nvSpPr>
        <p:spPr>
          <a:xfrm>
            <a:off x="7153206" y="3702315"/>
            <a:ext cx="1575299" cy="1575300"/>
          </a:xfrm>
          <a:custGeom>
            <a:avLst/>
            <a:gdLst>
              <a:gd name="connsiteX0" fmla="*/ 787650 w 1575299"/>
              <a:gd name="connsiteY0" fmla="*/ 0 h 1575300"/>
              <a:gd name="connsiteX1" fmla="*/ 921070 w 1575299"/>
              <a:gd name="connsiteY1" fmla="*/ 55265 h 1575300"/>
              <a:gd name="connsiteX2" fmla="*/ 1520035 w 1575299"/>
              <a:gd name="connsiteY2" fmla="*/ 654230 h 1575300"/>
              <a:gd name="connsiteX3" fmla="*/ 1520035 w 1575299"/>
              <a:gd name="connsiteY3" fmla="*/ 921071 h 1575300"/>
              <a:gd name="connsiteX4" fmla="*/ 921070 w 1575299"/>
              <a:gd name="connsiteY4" fmla="*/ 1520035 h 1575300"/>
              <a:gd name="connsiteX5" fmla="*/ 654229 w 1575299"/>
              <a:gd name="connsiteY5" fmla="*/ 1520035 h 1575300"/>
              <a:gd name="connsiteX6" fmla="*/ 55265 w 1575299"/>
              <a:gd name="connsiteY6" fmla="*/ 921071 h 1575300"/>
              <a:gd name="connsiteX7" fmla="*/ 55265 w 1575299"/>
              <a:gd name="connsiteY7" fmla="*/ 654230 h 1575300"/>
              <a:gd name="connsiteX8" fmla="*/ 654229 w 1575299"/>
              <a:gd name="connsiteY8" fmla="*/ 55265 h 1575300"/>
              <a:gd name="connsiteX9" fmla="*/ 787650 w 1575299"/>
              <a:gd name="connsiteY9" fmla="*/ 0 h 157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299" h="1575300">
                <a:moveTo>
                  <a:pt x="787650" y="0"/>
                </a:moveTo>
                <a:cubicBezTo>
                  <a:pt x="835939" y="0"/>
                  <a:pt x="884227" y="18422"/>
                  <a:pt x="921070" y="55265"/>
                </a:cubicBezTo>
                <a:lnTo>
                  <a:pt x="1520035" y="654230"/>
                </a:lnTo>
                <a:cubicBezTo>
                  <a:pt x="1593721" y="727916"/>
                  <a:pt x="1593721" y="847385"/>
                  <a:pt x="1520035" y="921071"/>
                </a:cubicBezTo>
                <a:lnTo>
                  <a:pt x="921070" y="1520035"/>
                </a:lnTo>
                <a:cubicBezTo>
                  <a:pt x="847384" y="1593722"/>
                  <a:pt x="727915" y="1593722"/>
                  <a:pt x="654229" y="1520035"/>
                </a:cubicBezTo>
                <a:lnTo>
                  <a:pt x="55265" y="921071"/>
                </a:lnTo>
                <a:cubicBezTo>
                  <a:pt x="-18422" y="847385"/>
                  <a:pt x="-18422" y="727916"/>
                  <a:pt x="55265" y="654230"/>
                </a:cubicBezTo>
                <a:lnTo>
                  <a:pt x="654229" y="55265"/>
                </a:lnTo>
                <a:cubicBezTo>
                  <a:pt x="691072" y="18422"/>
                  <a:pt x="739361" y="0"/>
                  <a:pt x="78765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rgbClr val="FFFFFF"/>
                </a:solidFill>
                <a:latin typeface="黑体" pitchFamily="49" charset="-122"/>
                <a:ea typeface="黑体" pitchFamily="49" charset="-122"/>
              </a:rPr>
              <a:t>肆</a:t>
            </a:r>
          </a:p>
        </p:txBody>
      </p:sp>
      <p:sp>
        <p:nvSpPr>
          <p:cNvPr id="35" name="MH_SubTitle_2"/>
          <p:cNvSpPr/>
          <p:nvPr>
            <p:custDataLst>
              <p:tags r:id="rId8"/>
            </p:custDataLst>
          </p:nvPr>
        </p:nvSpPr>
        <p:spPr>
          <a:xfrm>
            <a:off x="4887042" y="3658773"/>
            <a:ext cx="1575300" cy="1575300"/>
          </a:xfrm>
          <a:custGeom>
            <a:avLst/>
            <a:gdLst>
              <a:gd name="connsiteX0" fmla="*/ 787651 w 1575300"/>
              <a:gd name="connsiteY0" fmla="*/ 0 h 1575300"/>
              <a:gd name="connsiteX1" fmla="*/ 921071 w 1575300"/>
              <a:gd name="connsiteY1" fmla="*/ 55265 h 1575300"/>
              <a:gd name="connsiteX2" fmla="*/ 1160128 w 1575300"/>
              <a:gd name="connsiteY2" fmla="*/ 294322 h 1575300"/>
              <a:gd name="connsiteX3" fmla="*/ 1215891 w 1575300"/>
              <a:gd name="connsiteY3" fmla="*/ 238560 h 1575300"/>
              <a:gd name="connsiteX4" fmla="*/ 1155465 w 1575300"/>
              <a:gd name="connsiteY4" fmla="*/ 178134 h 1575300"/>
              <a:gd name="connsiteX5" fmla="*/ 1381469 w 1575300"/>
              <a:gd name="connsiteY5" fmla="*/ 193833 h 1575300"/>
              <a:gd name="connsiteX6" fmla="*/ 1397168 w 1575300"/>
              <a:gd name="connsiteY6" fmla="*/ 419837 h 1575300"/>
              <a:gd name="connsiteX7" fmla="*/ 1336742 w 1575300"/>
              <a:gd name="connsiteY7" fmla="*/ 359411 h 1575300"/>
              <a:gd name="connsiteX8" fmla="*/ 1280979 w 1575300"/>
              <a:gd name="connsiteY8" fmla="*/ 415174 h 1575300"/>
              <a:gd name="connsiteX9" fmla="*/ 1520036 w 1575300"/>
              <a:gd name="connsiteY9" fmla="*/ 654230 h 1575300"/>
              <a:gd name="connsiteX10" fmla="*/ 1520036 w 1575300"/>
              <a:gd name="connsiteY10" fmla="*/ 921071 h 1575300"/>
              <a:gd name="connsiteX11" fmla="*/ 921071 w 1575300"/>
              <a:gd name="connsiteY11" fmla="*/ 1520036 h 1575300"/>
              <a:gd name="connsiteX12" fmla="*/ 654230 w 1575300"/>
              <a:gd name="connsiteY12" fmla="*/ 1520036 h 1575300"/>
              <a:gd name="connsiteX13" fmla="*/ 55266 w 1575300"/>
              <a:gd name="connsiteY13" fmla="*/ 921071 h 1575300"/>
              <a:gd name="connsiteX14" fmla="*/ 55266 w 1575300"/>
              <a:gd name="connsiteY14" fmla="*/ 654230 h 1575300"/>
              <a:gd name="connsiteX15" fmla="*/ 654230 w 1575300"/>
              <a:gd name="connsiteY15" fmla="*/ 55265 h 1575300"/>
              <a:gd name="connsiteX16" fmla="*/ 787651 w 1575300"/>
              <a:gd name="connsiteY16" fmla="*/ 0 h 157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75300" h="1575300">
                <a:moveTo>
                  <a:pt x="787651" y="0"/>
                </a:moveTo>
                <a:cubicBezTo>
                  <a:pt x="835939" y="0"/>
                  <a:pt x="884228" y="18422"/>
                  <a:pt x="921071" y="55265"/>
                </a:cubicBezTo>
                <a:lnTo>
                  <a:pt x="1160128" y="294322"/>
                </a:lnTo>
                <a:lnTo>
                  <a:pt x="1215891" y="238560"/>
                </a:lnTo>
                <a:lnTo>
                  <a:pt x="1155465" y="178134"/>
                </a:lnTo>
                <a:lnTo>
                  <a:pt x="1381469" y="193833"/>
                </a:lnTo>
                <a:lnTo>
                  <a:pt x="1397168" y="419837"/>
                </a:lnTo>
                <a:lnTo>
                  <a:pt x="1336742" y="359411"/>
                </a:lnTo>
                <a:lnTo>
                  <a:pt x="1280979" y="415174"/>
                </a:lnTo>
                <a:lnTo>
                  <a:pt x="1520036" y="654230"/>
                </a:lnTo>
                <a:cubicBezTo>
                  <a:pt x="1593722" y="727916"/>
                  <a:pt x="1593722" y="847385"/>
                  <a:pt x="1520036" y="921071"/>
                </a:cubicBezTo>
                <a:lnTo>
                  <a:pt x="921071" y="1520036"/>
                </a:lnTo>
                <a:cubicBezTo>
                  <a:pt x="847385" y="1593722"/>
                  <a:pt x="727916" y="1593722"/>
                  <a:pt x="654230" y="1520036"/>
                </a:cubicBezTo>
                <a:lnTo>
                  <a:pt x="55266" y="921071"/>
                </a:lnTo>
                <a:cubicBezTo>
                  <a:pt x="-18421" y="847385"/>
                  <a:pt x="-18421" y="727916"/>
                  <a:pt x="55266" y="654230"/>
                </a:cubicBezTo>
                <a:lnTo>
                  <a:pt x="654230" y="55265"/>
                </a:lnTo>
                <a:cubicBezTo>
                  <a:pt x="691073" y="18422"/>
                  <a:pt x="739362" y="0"/>
                  <a:pt x="78765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rgbClr val="FFFFFF"/>
                </a:solidFill>
                <a:latin typeface="黑体" pitchFamily="49" charset="-122"/>
                <a:ea typeface="黑体" pitchFamily="49" charset="-122"/>
              </a:rPr>
              <a:t>贰</a:t>
            </a:r>
          </a:p>
        </p:txBody>
      </p:sp>
      <p:sp>
        <p:nvSpPr>
          <p:cNvPr id="53" name="MH_Text_2"/>
          <p:cNvSpPr/>
          <p:nvPr>
            <p:custDataLst>
              <p:tags r:id="rId9"/>
            </p:custDataLst>
          </p:nvPr>
        </p:nvSpPr>
        <p:spPr>
          <a:xfrm>
            <a:off x="3124200" y="5441293"/>
            <a:ext cx="3477079" cy="523220"/>
          </a:xfrm>
          <a:prstGeom prst="rect">
            <a:avLst/>
          </a:prstGeom>
          <a:noFill/>
        </p:spPr>
        <p:txBody>
          <a:bodyPr wrap="square" rtlCol="0">
            <a:spAutoFit/>
          </a:bodyPr>
          <a:lstStyle/>
          <a:p>
            <a:r>
              <a:rPr lang="zh-CN" altLang="en-US" sz="2800" b="1" dirty="0">
                <a:solidFill>
                  <a:srgbClr val="4D4A70"/>
                </a:solidFill>
                <a:latin typeface="黑体" pitchFamily="49" charset="-122"/>
                <a:ea typeface="黑体" pitchFamily="49" charset="-122"/>
              </a:rPr>
              <a:t>电子发票录入及查验</a:t>
            </a:r>
            <a:endParaRPr lang="en-US" altLang="zh-CN" sz="2800" b="1" dirty="0">
              <a:solidFill>
                <a:srgbClr val="4D4A70"/>
              </a:solidFill>
              <a:latin typeface="黑体" pitchFamily="49" charset="-122"/>
              <a:ea typeface="黑体" pitchFamily="49" charset="-122"/>
            </a:endParaRPr>
          </a:p>
        </p:txBody>
      </p:sp>
      <p:sp>
        <p:nvSpPr>
          <p:cNvPr id="13" name="文本框 12"/>
          <p:cNvSpPr txBox="1"/>
          <p:nvPr/>
        </p:nvSpPr>
        <p:spPr>
          <a:xfrm>
            <a:off x="1906154" y="671076"/>
            <a:ext cx="7326746" cy="584775"/>
          </a:xfrm>
          <a:prstGeom prst="rect">
            <a:avLst/>
          </a:prstGeom>
          <a:noFill/>
        </p:spPr>
        <p:txBody>
          <a:bodyPr wrap="square" rtlCol="0">
            <a:spAutoFit/>
          </a:bodyPr>
          <a:lstStyle/>
          <a:p>
            <a:r>
              <a:rPr lang="zh-CN" altLang="en-US" sz="3200" b="1" dirty="0">
                <a:solidFill>
                  <a:srgbClr val="4D4A70"/>
                </a:solidFill>
                <a:latin typeface="黑体" pitchFamily="49" charset="-122"/>
                <a:ea typeface="黑体" pitchFamily="49" charset="-122"/>
              </a:rPr>
              <a:t>网报系统即将上线</a:t>
            </a:r>
            <a:r>
              <a:rPr lang="zh-CN" altLang="en-US" sz="3200" b="1" dirty="0" smtClean="0">
                <a:solidFill>
                  <a:srgbClr val="4D4A70"/>
                </a:solidFill>
                <a:latin typeface="黑体" pitchFamily="49" charset="-122"/>
                <a:ea typeface="黑体" pitchFamily="49" charset="-122"/>
              </a:rPr>
              <a:t>功能</a:t>
            </a:r>
            <a:endParaRPr lang="zh-CN" altLang="en-US" sz="3200" b="1" dirty="0">
              <a:solidFill>
                <a:srgbClr val="4D4A70"/>
              </a:solidFill>
              <a:latin typeface="黑体" pitchFamily="49" charset="-122"/>
              <a:ea typeface="黑体" pitchFamily="49" charset="-122"/>
            </a:endParaRPr>
          </a:p>
        </p:txBody>
      </p:sp>
      <p:pic>
        <p:nvPicPr>
          <p:cNvPr id="14" name="图片 13" descr="墨迹3.png"/>
          <p:cNvPicPr>
            <a:picLocks noChangeAspect="1"/>
          </p:cNvPicPr>
          <p:nvPr/>
        </p:nvPicPr>
        <p:blipFill>
          <a:blip r:embed="rId11" cstate="print"/>
          <a:stretch>
            <a:fillRect/>
          </a:stretch>
        </p:blipFill>
        <p:spPr>
          <a:xfrm>
            <a:off x="672733" y="507248"/>
            <a:ext cx="1029025" cy="953563"/>
          </a:xfrm>
          <a:prstGeom prst="rect">
            <a:avLst/>
          </a:prstGeom>
        </p:spPr>
      </p:pic>
      <p:sp>
        <p:nvSpPr>
          <p:cNvPr id="15" name="文本框 14"/>
          <p:cNvSpPr txBox="1"/>
          <p:nvPr/>
        </p:nvSpPr>
        <p:spPr>
          <a:xfrm>
            <a:off x="981308" y="701853"/>
            <a:ext cx="613317" cy="523220"/>
          </a:xfrm>
          <a:prstGeom prst="rect">
            <a:avLst/>
          </a:prstGeom>
          <a:noFill/>
        </p:spPr>
        <p:txBody>
          <a:bodyPr wrap="square" rtlCol="0">
            <a:spAutoFit/>
          </a:bodyPr>
          <a:lstStyle/>
          <a:p>
            <a:r>
              <a:rPr lang="zh-CN" altLang="en-US" sz="2800" dirty="0">
                <a:solidFill>
                  <a:schemeClr val="bg1"/>
                </a:solidFill>
                <a:latin typeface="叶根友毛笔行书" panose="02010601030101010101" pitchFamily="2" charset="-122"/>
                <a:ea typeface="叶根友毛笔行书" panose="02010601030101010101" pitchFamily="2" charset="-122"/>
              </a:rPr>
              <a:t>伍</a:t>
            </a:r>
          </a:p>
        </p:txBody>
      </p:sp>
    </p:spTree>
    <p:custDataLst>
      <p:tags r:id="rId1"/>
    </p:custData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0-#ppt_w/2"/>
                                          </p:val>
                                        </p:tav>
                                        <p:tav tm="100000">
                                          <p:val>
                                            <p:strVal val="#ppt_x"/>
                                          </p:val>
                                        </p:tav>
                                      </p:tavLst>
                                    </p:anim>
                                    <p:anim calcmode="lin" valueType="num">
                                      <p:cBhvr additive="base">
                                        <p:cTn id="8" dur="500" fill="hold"/>
                                        <p:tgtEl>
                                          <p:spTgt spid="3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0" presetClass="entr" presetSubtype="0" decel="100000" fill="hold" grpId="0" nodeType="afterEffect">
                                  <p:stCondLst>
                                    <p:cond delay="0"/>
                                  </p:stCondLst>
                                  <p:childTnLst>
                                    <p:set>
                                      <p:cBhvr>
                                        <p:cTn id="11" dur="1" fill="hold">
                                          <p:stCondLst>
                                            <p:cond delay="0"/>
                                          </p:stCondLst>
                                        </p:cTn>
                                        <p:tgtEl>
                                          <p:spTgt spid="50"/>
                                        </p:tgtEl>
                                        <p:attrNameLst>
                                          <p:attrName>style.visibility</p:attrName>
                                        </p:attrNameLst>
                                      </p:cBhvr>
                                      <p:to>
                                        <p:strVal val="visible"/>
                                      </p:to>
                                    </p:set>
                                    <p:anim calcmode="lin" valueType="num">
                                      <p:cBhvr>
                                        <p:cTn id="12" dur="500" fill="hold"/>
                                        <p:tgtEl>
                                          <p:spTgt spid="50"/>
                                        </p:tgtEl>
                                        <p:attrNameLst>
                                          <p:attrName>ppt_w</p:attrName>
                                        </p:attrNameLst>
                                      </p:cBhvr>
                                      <p:tavLst>
                                        <p:tav tm="0">
                                          <p:val>
                                            <p:strVal val="#ppt_w+.3"/>
                                          </p:val>
                                        </p:tav>
                                        <p:tav tm="100000">
                                          <p:val>
                                            <p:strVal val="#ppt_w"/>
                                          </p:val>
                                        </p:tav>
                                      </p:tavLst>
                                    </p:anim>
                                    <p:anim calcmode="lin" valueType="num">
                                      <p:cBhvr>
                                        <p:cTn id="13" dur="500" fill="hold"/>
                                        <p:tgtEl>
                                          <p:spTgt spid="50"/>
                                        </p:tgtEl>
                                        <p:attrNameLst>
                                          <p:attrName>ppt_h</p:attrName>
                                        </p:attrNameLst>
                                      </p:cBhvr>
                                      <p:tavLst>
                                        <p:tav tm="0">
                                          <p:val>
                                            <p:strVal val="#ppt_h"/>
                                          </p:val>
                                        </p:tav>
                                        <p:tav tm="100000">
                                          <p:val>
                                            <p:strVal val="#ppt_h"/>
                                          </p:val>
                                        </p:tav>
                                      </p:tavLst>
                                    </p:anim>
                                    <p:animEffect transition="in" filter="fade">
                                      <p:cBhvr>
                                        <p:cTn id="14" dur="500"/>
                                        <p:tgtEl>
                                          <p:spTgt spid="50"/>
                                        </p:tgtEl>
                                      </p:cBhvr>
                                    </p:animEffect>
                                  </p:childTnLst>
                                </p:cTn>
                              </p:par>
                            </p:childTnLst>
                          </p:cTn>
                        </p:par>
                        <p:par>
                          <p:cTn id="15" fill="hold">
                            <p:stCondLst>
                              <p:cond delay="1000"/>
                            </p:stCondLst>
                            <p:childTnLst>
                              <p:par>
                                <p:cTn id="16" presetID="2" presetClass="entr" presetSubtype="12" fill="hold" grpId="0" nodeType="afterEffect">
                                  <p:stCondLst>
                                    <p:cond delay="0"/>
                                  </p:stCondLst>
                                  <p:childTnLst>
                                    <p:set>
                                      <p:cBhvr>
                                        <p:cTn id="17" dur="1" fill="hold">
                                          <p:stCondLst>
                                            <p:cond delay="0"/>
                                          </p:stCondLst>
                                        </p:cTn>
                                        <p:tgtEl>
                                          <p:spTgt spid="35"/>
                                        </p:tgtEl>
                                        <p:attrNameLst>
                                          <p:attrName>style.visibility</p:attrName>
                                        </p:attrNameLst>
                                      </p:cBhvr>
                                      <p:to>
                                        <p:strVal val="visible"/>
                                      </p:to>
                                    </p:set>
                                    <p:anim calcmode="lin" valueType="num">
                                      <p:cBhvr additive="base">
                                        <p:cTn id="18" dur="500" fill="hold"/>
                                        <p:tgtEl>
                                          <p:spTgt spid="35"/>
                                        </p:tgtEl>
                                        <p:attrNameLst>
                                          <p:attrName>ppt_x</p:attrName>
                                        </p:attrNameLst>
                                      </p:cBhvr>
                                      <p:tavLst>
                                        <p:tav tm="0">
                                          <p:val>
                                            <p:strVal val="0-#ppt_w/2"/>
                                          </p:val>
                                        </p:tav>
                                        <p:tav tm="100000">
                                          <p:val>
                                            <p:strVal val="#ppt_x"/>
                                          </p:val>
                                        </p:tav>
                                      </p:tavLst>
                                    </p:anim>
                                    <p:anim calcmode="lin" valueType="num">
                                      <p:cBhvr additive="base">
                                        <p:cTn id="19" dur="500" fill="hold"/>
                                        <p:tgtEl>
                                          <p:spTgt spid="35"/>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50" presetClass="entr" presetSubtype="0" decel="100000"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 calcmode="lin" valueType="num">
                                      <p:cBhvr>
                                        <p:cTn id="23" dur="500" fill="hold"/>
                                        <p:tgtEl>
                                          <p:spTgt spid="53"/>
                                        </p:tgtEl>
                                        <p:attrNameLst>
                                          <p:attrName>ppt_w</p:attrName>
                                        </p:attrNameLst>
                                      </p:cBhvr>
                                      <p:tavLst>
                                        <p:tav tm="0">
                                          <p:val>
                                            <p:strVal val="#ppt_w+.3"/>
                                          </p:val>
                                        </p:tav>
                                        <p:tav tm="100000">
                                          <p:val>
                                            <p:strVal val="#ppt_w"/>
                                          </p:val>
                                        </p:tav>
                                      </p:tavLst>
                                    </p:anim>
                                    <p:anim calcmode="lin" valueType="num">
                                      <p:cBhvr>
                                        <p:cTn id="24" dur="500" fill="hold"/>
                                        <p:tgtEl>
                                          <p:spTgt spid="53"/>
                                        </p:tgtEl>
                                        <p:attrNameLst>
                                          <p:attrName>ppt_h</p:attrName>
                                        </p:attrNameLst>
                                      </p:cBhvr>
                                      <p:tavLst>
                                        <p:tav tm="0">
                                          <p:val>
                                            <p:strVal val="#ppt_h"/>
                                          </p:val>
                                        </p:tav>
                                        <p:tav tm="100000">
                                          <p:val>
                                            <p:strVal val="#ppt_h"/>
                                          </p:val>
                                        </p:tav>
                                      </p:tavLst>
                                    </p:anim>
                                    <p:animEffect transition="in" filter="fade">
                                      <p:cBhvr>
                                        <p:cTn id="25" dur="500"/>
                                        <p:tgtEl>
                                          <p:spTgt spid="53"/>
                                        </p:tgtEl>
                                      </p:cBhvr>
                                    </p:animEffect>
                                  </p:childTnLst>
                                </p:cTn>
                              </p:par>
                            </p:childTnLst>
                          </p:cTn>
                        </p:par>
                        <p:par>
                          <p:cTn id="26" fill="hold">
                            <p:stCondLst>
                              <p:cond delay="2000"/>
                            </p:stCondLst>
                            <p:childTnLst>
                              <p:par>
                                <p:cTn id="27" presetID="2" presetClass="entr" presetSubtype="9"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additive="base">
                                        <p:cTn id="29" dur="500" fill="hold"/>
                                        <p:tgtEl>
                                          <p:spTgt spid="36"/>
                                        </p:tgtEl>
                                        <p:attrNameLst>
                                          <p:attrName>ppt_x</p:attrName>
                                        </p:attrNameLst>
                                      </p:cBhvr>
                                      <p:tavLst>
                                        <p:tav tm="0">
                                          <p:val>
                                            <p:strVal val="0-#ppt_w/2"/>
                                          </p:val>
                                        </p:tav>
                                        <p:tav tm="100000">
                                          <p:val>
                                            <p:strVal val="#ppt_x"/>
                                          </p:val>
                                        </p:tav>
                                      </p:tavLst>
                                    </p:anim>
                                    <p:anim calcmode="lin" valueType="num">
                                      <p:cBhvr additive="base">
                                        <p:cTn id="30" dur="500" fill="hold"/>
                                        <p:tgtEl>
                                          <p:spTgt spid="36"/>
                                        </p:tgtEl>
                                        <p:attrNameLst>
                                          <p:attrName>ppt_y</p:attrName>
                                        </p:attrNameLst>
                                      </p:cBhvr>
                                      <p:tavLst>
                                        <p:tav tm="0">
                                          <p:val>
                                            <p:strVal val="0-#ppt_h/2"/>
                                          </p:val>
                                        </p:tav>
                                        <p:tav tm="100000">
                                          <p:val>
                                            <p:strVal val="#ppt_y"/>
                                          </p:val>
                                        </p:tav>
                                      </p:tavLst>
                                    </p:anim>
                                  </p:childTnLst>
                                </p:cTn>
                              </p:par>
                            </p:childTnLst>
                          </p:cTn>
                        </p:par>
                        <p:par>
                          <p:cTn id="31" fill="hold">
                            <p:stCondLst>
                              <p:cond delay="2500"/>
                            </p:stCondLst>
                            <p:childTnLst>
                              <p:par>
                                <p:cTn id="32" presetID="50" presetClass="entr" presetSubtype="0" decel="10000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500" fill="hold"/>
                                        <p:tgtEl>
                                          <p:spTgt spid="49"/>
                                        </p:tgtEl>
                                        <p:attrNameLst>
                                          <p:attrName>ppt_w</p:attrName>
                                        </p:attrNameLst>
                                      </p:cBhvr>
                                      <p:tavLst>
                                        <p:tav tm="0">
                                          <p:val>
                                            <p:strVal val="#ppt_w+.3"/>
                                          </p:val>
                                        </p:tav>
                                        <p:tav tm="100000">
                                          <p:val>
                                            <p:strVal val="#ppt_w"/>
                                          </p:val>
                                        </p:tav>
                                      </p:tavLst>
                                    </p:anim>
                                    <p:anim calcmode="lin" valueType="num">
                                      <p:cBhvr>
                                        <p:cTn id="35" dur="500" fill="hold"/>
                                        <p:tgtEl>
                                          <p:spTgt spid="49"/>
                                        </p:tgtEl>
                                        <p:attrNameLst>
                                          <p:attrName>ppt_h</p:attrName>
                                        </p:attrNameLst>
                                      </p:cBhvr>
                                      <p:tavLst>
                                        <p:tav tm="0">
                                          <p:val>
                                            <p:strVal val="#ppt_h"/>
                                          </p:val>
                                        </p:tav>
                                        <p:tav tm="100000">
                                          <p:val>
                                            <p:strVal val="#ppt_h"/>
                                          </p:val>
                                        </p:tav>
                                      </p:tavLst>
                                    </p:anim>
                                    <p:animEffect transition="in" filter="fade">
                                      <p:cBhvr>
                                        <p:cTn id="36" dur="500"/>
                                        <p:tgtEl>
                                          <p:spTgt spid="49"/>
                                        </p:tgtEl>
                                      </p:cBhvr>
                                    </p:animEffect>
                                  </p:childTnLst>
                                </p:cTn>
                              </p:par>
                            </p:childTnLst>
                          </p:cTn>
                        </p:par>
                        <p:par>
                          <p:cTn id="37" fill="hold">
                            <p:stCondLst>
                              <p:cond delay="3000"/>
                            </p:stCondLst>
                            <p:childTnLst>
                              <p:par>
                                <p:cTn id="38" presetID="53" presetClass="entr" presetSubtype="16" fill="hold" grpId="0" nodeType="after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500" fill="hold"/>
                                        <p:tgtEl>
                                          <p:spTgt spid="48"/>
                                        </p:tgtEl>
                                        <p:attrNameLst>
                                          <p:attrName>ppt_w</p:attrName>
                                        </p:attrNameLst>
                                      </p:cBhvr>
                                      <p:tavLst>
                                        <p:tav tm="0">
                                          <p:val>
                                            <p:fltVal val="0"/>
                                          </p:val>
                                        </p:tav>
                                        <p:tav tm="100000">
                                          <p:val>
                                            <p:strVal val="#ppt_w"/>
                                          </p:val>
                                        </p:tav>
                                      </p:tavLst>
                                    </p:anim>
                                    <p:anim calcmode="lin" valueType="num">
                                      <p:cBhvr>
                                        <p:cTn id="41" dur="500" fill="hold"/>
                                        <p:tgtEl>
                                          <p:spTgt spid="48"/>
                                        </p:tgtEl>
                                        <p:attrNameLst>
                                          <p:attrName>ppt_h</p:attrName>
                                        </p:attrNameLst>
                                      </p:cBhvr>
                                      <p:tavLst>
                                        <p:tav tm="0">
                                          <p:val>
                                            <p:fltVal val="0"/>
                                          </p:val>
                                        </p:tav>
                                        <p:tav tm="100000">
                                          <p:val>
                                            <p:strVal val="#ppt_h"/>
                                          </p:val>
                                        </p:tav>
                                      </p:tavLst>
                                    </p:anim>
                                    <p:animEffect transition="in" filter="fade">
                                      <p:cBhvr>
                                        <p:cTn id="42" dur="500"/>
                                        <p:tgtEl>
                                          <p:spTgt spid="48"/>
                                        </p:tgtEl>
                                      </p:cBhvr>
                                    </p:animEffect>
                                  </p:childTnLst>
                                </p:cTn>
                              </p:par>
                            </p:childTnLst>
                          </p:cTn>
                        </p:par>
                        <p:par>
                          <p:cTn id="43" fill="hold">
                            <p:stCondLst>
                              <p:cond delay="3500"/>
                            </p:stCondLst>
                            <p:childTnLst>
                              <p:par>
                                <p:cTn id="44" presetID="50" presetClass="entr" presetSubtype="0" decel="100000"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strVal val="#ppt_w+.3"/>
                                          </p:val>
                                        </p:tav>
                                        <p:tav tm="100000">
                                          <p:val>
                                            <p:strVal val="#ppt_w"/>
                                          </p:val>
                                        </p:tav>
                                      </p:tavLst>
                                    </p:anim>
                                    <p:anim calcmode="lin" valueType="num">
                                      <p:cBhvr>
                                        <p:cTn id="47" dur="500" fill="hold"/>
                                        <p:tgtEl>
                                          <p:spTgt spid="7"/>
                                        </p:tgtEl>
                                        <p:attrNameLst>
                                          <p:attrName>ppt_h</p:attrName>
                                        </p:attrNameLst>
                                      </p:cBhvr>
                                      <p:tavLst>
                                        <p:tav tm="0">
                                          <p:val>
                                            <p:strVal val="#ppt_h"/>
                                          </p:val>
                                        </p:tav>
                                        <p:tav tm="100000">
                                          <p:val>
                                            <p:strVal val="#ppt_h"/>
                                          </p:val>
                                        </p:tav>
                                      </p:tavLst>
                                    </p:anim>
                                    <p:animEffect transition="in" filter="fade">
                                      <p:cBhvr>
                                        <p:cTn id="4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9" grpId="0"/>
      <p:bldP spid="34" grpId="0" animBg="1"/>
      <p:bldP spid="50" grpId="0"/>
      <p:bldP spid="7" grpId="0"/>
      <p:bldP spid="48" grpId="0" animBg="1"/>
      <p:bldP spid="35" grpId="0" animBg="1"/>
      <p:bldP spid="5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6566" y="0"/>
            <a:ext cx="12192000" cy="6858000"/>
          </a:xfrm>
          <a:prstGeom prst="rect">
            <a:avLst/>
          </a:prstGeom>
        </p:spPr>
      </p:pic>
      <p:pic>
        <p:nvPicPr>
          <p:cNvPr id="8" name="图片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983590" y="814517"/>
            <a:ext cx="8416493" cy="4666635"/>
          </a:xfrm>
          <a:prstGeom prst="rect">
            <a:avLst/>
          </a:prstGeom>
        </p:spPr>
      </p:pic>
      <p:pic>
        <p:nvPicPr>
          <p:cNvPr id="4" name="图片 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rot="3121745">
            <a:off x="1079569" y="3217295"/>
            <a:ext cx="4368383" cy="4342566"/>
          </a:xfrm>
          <a:prstGeom prst="rect">
            <a:avLst/>
          </a:prstGeom>
        </p:spPr>
      </p:pic>
      <p:pic>
        <p:nvPicPr>
          <p:cNvPr id="5" name="图片 4"/>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flipH="1">
            <a:off x="-121159" y="2862039"/>
            <a:ext cx="3589188" cy="4173714"/>
          </a:xfrm>
          <a:prstGeom prst="rect">
            <a:avLst/>
          </a:prstGeom>
        </p:spPr>
      </p:pic>
      <p:sp>
        <p:nvSpPr>
          <p:cNvPr id="9" name="文本框 8"/>
          <p:cNvSpPr txBox="1"/>
          <p:nvPr/>
        </p:nvSpPr>
        <p:spPr>
          <a:xfrm>
            <a:off x="4189537" y="2577459"/>
            <a:ext cx="4746332" cy="1446550"/>
          </a:xfrm>
          <a:prstGeom prst="rect">
            <a:avLst/>
          </a:prstGeom>
          <a:noFill/>
        </p:spPr>
        <p:txBody>
          <a:bodyPr wrap="square" rtlCol="0">
            <a:spAutoFit/>
          </a:bodyPr>
          <a:lstStyle/>
          <a:p>
            <a:r>
              <a:rPr lang="zh-CN" altLang="en-US" sz="8800" dirty="0" smtClean="0">
                <a:solidFill>
                  <a:srgbClr val="4D4A70"/>
                </a:solidFill>
                <a:effectLst>
                  <a:outerShdw blurRad="38100" dist="38100" dir="2700000" algn="tl">
                    <a:srgbClr val="000000">
                      <a:alpha val="43137"/>
                    </a:srgbClr>
                  </a:outerShdw>
                </a:effectLst>
                <a:latin typeface="黑体" pitchFamily="49" charset="-122"/>
                <a:ea typeface="黑体" pitchFamily="49" charset="-122"/>
              </a:rPr>
              <a:t>谢  谢</a:t>
            </a:r>
            <a:endParaRPr lang="zh-CN" altLang="en-US" sz="8800" dirty="0">
              <a:solidFill>
                <a:srgbClr val="4D4A70"/>
              </a:solidFill>
              <a:effectLst>
                <a:outerShdw blurRad="38100" dist="38100" dir="2700000" algn="tl">
                  <a:srgbClr val="000000">
                    <a:alpha val="43137"/>
                  </a:srgbClr>
                </a:outerShdw>
              </a:effectLst>
              <a:latin typeface="黑体" pitchFamily="49" charset="-122"/>
              <a:ea typeface="黑体" pitchFamily="49" charset="-122"/>
            </a:endParaRPr>
          </a:p>
        </p:txBody>
      </p:sp>
      <p:pic>
        <p:nvPicPr>
          <p:cNvPr id="10" name="图片 9"/>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8724292" y="2828918"/>
            <a:ext cx="3589188" cy="4173714"/>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childTnLst>
                          </p:cTn>
                        </p:par>
                        <p:par>
                          <p:cTn id="11" fill="hold">
                            <p:stCondLst>
                              <p:cond delay="500"/>
                            </p:stCondLst>
                            <p:childTnLst>
                              <p:par>
                                <p:cTn id="12" presetID="16" presetClass="entr" presetSubtype="37"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outVertical)">
                                      <p:cBhvr>
                                        <p:cTn id="14" dur="500"/>
                                        <p:tgtEl>
                                          <p:spTgt spid="8"/>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par>
                                <p:cTn id="19" presetID="42"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78872" y="5339949"/>
            <a:ext cx="425221" cy="1081459"/>
          </a:xfrm>
          <a:prstGeom prst="rect">
            <a:avLst/>
          </a:prstGeom>
        </p:spPr>
      </p:pic>
      <p:pic>
        <p:nvPicPr>
          <p:cNvPr id="24" name="图片 2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rot="726878">
            <a:off x="10466572" y="4896135"/>
            <a:ext cx="1393453" cy="1969088"/>
          </a:xfrm>
          <a:prstGeom prst="rect">
            <a:avLst/>
          </a:prstGeom>
        </p:spPr>
      </p:pic>
      <p:pic>
        <p:nvPicPr>
          <p:cNvPr id="3" name="图片 2"/>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flipH="1">
            <a:off x="365210" y="103593"/>
            <a:ext cx="1427324" cy="1265463"/>
          </a:xfrm>
          <a:prstGeom prst="rect">
            <a:avLst/>
          </a:prstGeom>
        </p:spPr>
      </p:pic>
      <p:pic>
        <p:nvPicPr>
          <p:cNvPr id="10" name="图片 9"/>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9077087" y="-331009"/>
            <a:ext cx="3379404" cy="2535941"/>
          </a:xfrm>
          <a:prstGeom prst="rect">
            <a:avLst/>
          </a:prstGeom>
        </p:spPr>
      </p:pic>
      <p:sp>
        <p:nvSpPr>
          <p:cNvPr id="14" name="Rectangle 3"/>
          <p:cNvSpPr txBox="1">
            <a:spLocks noChangeArrowheads="1"/>
          </p:cNvSpPr>
          <p:nvPr/>
        </p:nvSpPr>
        <p:spPr>
          <a:xfrm>
            <a:off x="1397000" y="1031875"/>
            <a:ext cx="8788400" cy="18256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lgn="just">
              <a:lnSpc>
                <a:spcPct val="100000"/>
              </a:lnSpc>
              <a:buFont typeface="Wingdings" pitchFamily="2" charset="2"/>
              <a:buNone/>
            </a:pPr>
            <a:r>
              <a:rPr lang="zh-CN" altLang="en-US" dirty="0" smtClean="0">
                <a:solidFill>
                  <a:srgbClr val="4D4A70"/>
                </a:solidFill>
                <a:latin typeface="黑体" pitchFamily="49" charset="-122"/>
                <a:ea typeface="黑体" pitchFamily="49" charset="-122"/>
              </a:rPr>
              <a:t>  </a:t>
            </a:r>
            <a:r>
              <a:rPr lang="en-US" altLang="zh-CN" dirty="0" smtClean="0">
                <a:solidFill>
                  <a:srgbClr val="4D4A70"/>
                </a:solidFill>
                <a:latin typeface="黑体" pitchFamily="49" charset="-122"/>
                <a:ea typeface="黑体" pitchFamily="49" charset="-122"/>
              </a:rPr>
              <a:t>2019</a:t>
            </a:r>
            <a:r>
              <a:rPr lang="zh-CN" altLang="en-US" dirty="0" smtClean="0">
                <a:solidFill>
                  <a:srgbClr val="4D4A70"/>
                </a:solidFill>
                <a:latin typeface="黑体" pitchFamily="49" charset="-122"/>
                <a:ea typeface="黑体" pitchFamily="49" charset="-122"/>
              </a:rPr>
              <a:t>年</a:t>
            </a:r>
            <a:r>
              <a:rPr lang="en-US" altLang="zh-CN" dirty="0" smtClean="0">
                <a:solidFill>
                  <a:srgbClr val="4D4A70"/>
                </a:solidFill>
                <a:latin typeface="黑体" pitchFamily="49" charset="-122"/>
                <a:ea typeface="黑体" pitchFamily="49" charset="-122"/>
              </a:rPr>
              <a:t>1</a:t>
            </a:r>
            <a:r>
              <a:rPr lang="zh-CN" altLang="en-US" dirty="0" smtClean="0">
                <a:solidFill>
                  <a:srgbClr val="4D4A70"/>
                </a:solidFill>
                <a:latin typeface="黑体" pitchFamily="49" charset="-122"/>
                <a:ea typeface="黑体" pitchFamily="49" charset="-122"/>
              </a:rPr>
              <a:t>月</a:t>
            </a:r>
            <a:r>
              <a:rPr lang="en-US" altLang="zh-CN" dirty="0" smtClean="0">
                <a:solidFill>
                  <a:srgbClr val="4D4A70"/>
                </a:solidFill>
                <a:latin typeface="黑体" pitchFamily="49" charset="-122"/>
                <a:ea typeface="黑体" pitchFamily="49" charset="-122"/>
              </a:rPr>
              <a:t>1</a:t>
            </a:r>
            <a:r>
              <a:rPr lang="zh-CN" altLang="en-US" dirty="0" smtClean="0">
                <a:solidFill>
                  <a:srgbClr val="4D4A70"/>
                </a:solidFill>
                <a:latin typeface="黑体" pitchFamily="49" charset="-122"/>
                <a:ea typeface="黑体" pitchFamily="49" charset="-122"/>
              </a:rPr>
              <a:t>日起，政府会计准则制度在全国各级各类行政事业单位全面施行。根据制度的核算要求，学校财务核算进行了重大调整，我校对网上报销系统同步进行升级更新。</a:t>
            </a:r>
            <a:endParaRPr lang="en-US" altLang="zh-CN" dirty="0" smtClean="0">
              <a:solidFill>
                <a:srgbClr val="4D4A70"/>
              </a:solidFill>
              <a:latin typeface="黑体" pitchFamily="49" charset="-122"/>
              <a:ea typeface="黑体" pitchFamily="49" charset="-122"/>
            </a:endParaRPr>
          </a:p>
          <a:p>
            <a:pPr marL="0" algn="just">
              <a:lnSpc>
                <a:spcPct val="80000"/>
              </a:lnSpc>
              <a:buFont typeface="Wingdings" pitchFamily="2" charset="2"/>
              <a:buNone/>
            </a:pPr>
            <a:r>
              <a:rPr lang="en-US" altLang="zh-CN" dirty="0" smtClean="0">
                <a:solidFill>
                  <a:srgbClr val="4D4A70"/>
                </a:solidFill>
                <a:latin typeface="黑体" pitchFamily="49" charset="-122"/>
                <a:ea typeface="黑体" pitchFamily="49" charset="-122"/>
              </a:rPr>
              <a:t>   </a:t>
            </a:r>
            <a:endParaRPr lang="zh-CN" altLang="en-US" dirty="0" smtClean="0">
              <a:solidFill>
                <a:srgbClr val="4D4A70"/>
              </a:solidFill>
              <a:latin typeface="黑体" pitchFamily="49" charset="-122"/>
              <a:ea typeface="黑体" pitchFamily="49" charset="-122"/>
            </a:endParaRPr>
          </a:p>
        </p:txBody>
      </p:sp>
      <p:pic>
        <p:nvPicPr>
          <p:cNvPr id="15" name="Picture 7" descr="http://img4.imgtn.bdimg.com/it/u=377052806,4110150330&amp;fm=11&amp;gp=0.jp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1888299" y="2941608"/>
            <a:ext cx="8056964" cy="3479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72574297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6" presetClass="entr" presetSubtype="21" fill="hold" nodeType="after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barn(inVertical)">
                                      <p:cBhvr>
                                        <p:cTn id="17" dur="500"/>
                                        <p:tgtEl>
                                          <p:spTgt spid="24"/>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248614" y="2374545"/>
            <a:ext cx="7943386" cy="2352907"/>
          </a:xfrm>
          <a:prstGeom prst="rect">
            <a:avLst/>
          </a:prstGeom>
          <a:solidFill>
            <a:srgbClr val="4D4A7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130000"/>
              </a:lnSpc>
              <a:defRPr/>
            </a:pPr>
            <a:endParaRPr lang="zh-CN" altLang="en-US" kern="0" dirty="0">
              <a:solidFill>
                <a:srgbClr val="1C1C1C"/>
              </a:solidFill>
              <a:cs typeface="Arial" panose="020B0604020202020204" pitchFamily="34" charset="0"/>
            </a:endParaRPr>
          </a:p>
        </p:txBody>
      </p:sp>
      <p:sp>
        <p:nvSpPr>
          <p:cNvPr id="6" name="矩形 5"/>
          <p:cNvSpPr/>
          <p:nvPr/>
        </p:nvSpPr>
        <p:spPr>
          <a:xfrm>
            <a:off x="0" y="2374545"/>
            <a:ext cx="1806498" cy="2352907"/>
          </a:xfrm>
          <a:prstGeom prst="rect">
            <a:avLst/>
          </a:prstGeom>
          <a:solidFill>
            <a:srgbClr val="4D4A7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CN" altLang="en-US" dirty="0"/>
          </a:p>
        </p:txBody>
      </p:sp>
      <p:pic>
        <p:nvPicPr>
          <p:cNvPr id="4" name="图片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flipH="1">
            <a:off x="1683835" y="1070517"/>
            <a:ext cx="3261597" cy="3792772"/>
          </a:xfrm>
          <a:prstGeom prst="rect">
            <a:avLst/>
          </a:prstGeom>
        </p:spPr>
      </p:pic>
      <p:sp>
        <p:nvSpPr>
          <p:cNvPr id="7" name="文本框 6"/>
          <p:cNvSpPr txBox="1"/>
          <p:nvPr/>
        </p:nvSpPr>
        <p:spPr>
          <a:xfrm>
            <a:off x="549952" y="3089333"/>
            <a:ext cx="909793" cy="1015663"/>
          </a:xfrm>
          <a:prstGeom prst="rect">
            <a:avLst/>
          </a:prstGeom>
          <a:noFill/>
        </p:spPr>
        <p:txBody>
          <a:bodyPr wrap="square" rtlCol="0">
            <a:spAutoFit/>
          </a:bodyPr>
          <a:lstStyle/>
          <a:p>
            <a:r>
              <a:rPr lang="zh-CN" altLang="en-US" sz="6000" dirty="0">
                <a:solidFill>
                  <a:schemeClr val="bg1"/>
                </a:solidFill>
                <a:latin typeface="黑体" pitchFamily="49" charset="-122"/>
                <a:ea typeface="黑体" pitchFamily="49" charset="-122"/>
              </a:rPr>
              <a:t>贰</a:t>
            </a:r>
          </a:p>
        </p:txBody>
      </p:sp>
      <p:sp>
        <p:nvSpPr>
          <p:cNvPr id="8" name="矩形 7"/>
          <p:cNvSpPr/>
          <p:nvPr/>
        </p:nvSpPr>
        <p:spPr>
          <a:xfrm>
            <a:off x="4544723" y="2934277"/>
            <a:ext cx="6340197" cy="1122423"/>
          </a:xfrm>
          <a:prstGeom prst="rect">
            <a:avLst/>
          </a:prstGeom>
        </p:spPr>
        <p:txBody>
          <a:bodyPr wrap="none">
            <a:spAutoFit/>
          </a:bodyPr>
          <a:lstStyle/>
          <a:p>
            <a:pPr algn="ctr">
              <a:lnSpc>
                <a:spcPct val="130000"/>
              </a:lnSpc>
              <a:defRPr/>
            </a:pPr>
            <a:r>
              <a:rPr lang="zh-CN" altLang="en-US" sz="6000" kern="0" dirty="0" smtClean="0">
                <a:solidFill>
                  <a:schemeClr val="bg1"/>
                </a:solidFill>
                <a:latin typeface="黑体" pitchFamily="49" charset="-122"/>
                <a:ea typeface="黑体" pitchFamily="49" charset="-122"/>
                <a:cs typeface="Arial" panose="020B0604020202020204" pitchFamily="34" charset="0"/>
              </a:rPr>
              <a:t>简要介绍填报流程</a:t>
            </a:r>
            <a:endParaRPr lang="zh-CN" altLang="en-US" sz="6000" kern="0" dirty="0">
              <a:solidFill>
                <a:schemeClr val="bg1"/>
              </a:solidFill>
              <a:latin typeface="黑体" pitchFamily="49" charset="-122"/>
              <a:ea typeface="黑体" pitchFamily="49" charset="-122"/>
              <a:cs typeface="Arial" panose="020B0604020202020204" pitchFamily="34" charset="0"/>
            </a:endParaRPr>
          </a:p>
        </p:txBody>
      </p:sp>
    </p:spTree>
    <p:extLst>
      <p:ext uri="{BB962C8B-B14F-4D97-AF65-F5344CB8AC3E}">
        <p14:creationId xmlns:p14="http://schemas.microsoft.com/office/powerpoint/2010/main" xmlns="" val="150402838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20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700"/>
                            </p:stCondLst>
                            <p:childTnLst>
                              <p:par>
                                <p:cTn id="14" presetID="2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00"/>
                                        <p:tgtEl>
                                          <p:spTgt spid="4"/>
                                        </p:tgtEl>
                                      </p:cBhvr>
                                    </p:animEffect>
                                  </p:childTnLst>
                                </p:cTn>
                              </p:par>
                            </p:childTnLst>
                          </p:cTn>
                        </p:par>
                        <p:par>
                          <p:cTn id="17" fill="hold">
                            <p:stCondLst>
                              <p:cond delay="1200"/>
                            </p:stCondLst>
                            <p:childTnLst>
                              <p:par>
                                <p:cTn id="18" presetID="37" presetClass="entr" presetSubtype="0"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anim calcmode="lin" valueType="num">
                                      <p:cBhvr>
                                        <p:cTn id="21" dur="500" fill="hold"/>
                                        <p:tgtEl>
                                          <p:spTgt spid="7"/>
                                        </p:tgtEl>
                                        <p:attrNameLst>
                                          <p:attrName>ppt_x</p:attrName>
                                        </p:attrNameLst>
                                      </p:cBhvr>
                                      <p:tavLst>
                                        <p:tav tm="0">
                                          <p:val>
                                            <p:strVal val="#ppt_x"/>
                                          </p:val>
                                        </p:tav>
                                        <p:tav tm="100000">
                                          <p:val>
                                            <p:strVal val="#ppt_x"/>
                                          </p:val>
                                        </p:tav>
                                      </p:tavLst>
                                    </p:anim>
                                    <p:anim calcmode="lin" valueType="num">
                                      <p:cBhvr>
                                        <p:cTn id="22" dur="450" decel="100000" fill="hold"/>
                                        <p:tgtEl>
                                          <p:spTgt spid="7"/>
                                        </p:tgtEl>
                                        <p:attrNameLst>
                                          <p:attrName>ppt_y</p:attrName>
                                        </p:attrNameLst>
                                      </p:cBhvr>
                                      <p:tavLst>
                                        <p:tav tm="0">
                                          <p:val>
                                            <p:strVal val="#ppt_y+1"/>
                                          </p:val>
                                        </p:tav>
                                        <p:tav tm="100000">
                                          <p:val>
                                            <p:strVal val="#ppt_y-.03"/>
                                          </p:val>
                                        </p:tav>
                                      </p:tavLst>
                                    </p:anim>
                                    <p:anim calcmode="lin" valueType="num">
                                      <p:cBhvr>
                                        <p:cTn id="23" dur="50" accel="100000" fill="hold">
                                          <p:stCondLst>
                                            <p:cond delay="450"/>
                                          </p:stCondLst>
                                        </p:cTn>
                                        <p:tgtEl>
                                          <p:spTgt spid="7"/>
                                        </p:tgtEl>
                                        <p:attrNameLst>
                                          <p:attrName>ppt_y</p:attrName>
                                        </p:attrNameLst>
                                      </p:cBhvr>
                                      <p:tavLst>
                                        <p:tav tm="0">
                                          <p:val>
                                            <p:strVal val="#ppt_y-.03"/>
                                          </p:val>
                                        </p:tav>
                                        <p:tav tm="100000">
                                          <p:val>
                                            <p:strVal val="#ppt_y"/>
                                          </p:val>
                                        </p:tav>
                                      </p:tavLst>
                                    </p:anim>
                                  </p:childTnLst>
                                </p:cTn>
                              </p:par>
                            </p:childTnLst>
                          </p:cTn>
                        </p:par>
                        <p:par>
                          <p:cTn id="24" fill="hold">
                            <p:stCondLst>
                              <p:cond delay="1700"/>
                            </p:stCondLst>
                            <p:childTnLst>
                              <p:par>
                                <p:cTn id="25" presetID="50" presetClass="entr" presetSubtype="0" decel="100000"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strVal val="#ppt_w+.3"/>
                                          </p:val>
                                        </p:tav>
                                        <p:tav tm="100000">
                                          <p:val>
                                            <p:strVal val="#ppt_w"/>
                                          </p:val>
                                        </p:tav>
                                      </p:tavLst>
                                    </p:anim>
                                    <p:anim calcmode="lin" valueType="num">
                                      <p:cBhvr>
                                        <p:cTn id="28" dur="500" fill="hold"/>
                                        <p:tgtEl>
                                          <p:spTgt spid="8"/>
                                        </p:tgtEl>
                                        <p:attrNameLst>
                                          <p:attrName>ppt_h</p:attrName>
                                        </p:attrNameLst>
                                      </p:cBhvr>
                                      <p:tavLst>
                                        <p:tav tm="0">
                                          <p:val>
                                            <p:strVal val="#ppt_h"/>
                                          </p:val>
                                        </p:tav>
                                        <p:tav tm="100000">
                                          <p:val>
                                            <p:strVal val="#ppt_h"/>
                                          </p:val>
                                        </p:tav>
                                      </p:tavLst>
                                    </p:anim>
                                    <p:animEffect transition="in" filter="fade">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AutoShape 4"/>
          <p:cNvSpPr>
            <a:spLocks noChangeArrowheads="1"/>
          </p:cNvSpPr>
          <p:nvPr/>
        </p:nvSpPr>
        <p:spPr bwMode="auto">
          <a:xfrm>
            <a:off x="431800" y="549275"/>
            <a:ext cx="575733" cy="655638"/>
          </a:xfrm>
          <a:prstGeom prst="star4">
            <a:avLst>
              <a:gd name="adj" fmla="val 12500"/>
            </a:avLst>
          </a:prstGeom>
          <a:solidFill>
            <a:srgbClr val="FFFFFF"/>
          </a:solidFill>
          <a:ln w="12700" cap="sq" algn="ctr">
            <a:solidFill>
              <a:schemeClr val="bg1"/>
            </a:solidFill>
            <a:miter lim="800000"/>
            <a:headEnd/>
            <a:tailEnd/>
          </a:ln>
        </p:spPr>
        <p:txBody>
          <a:bodyPr wrap="none" anchor="ctr"/>
          <a:lstStyle/>
          <a:p>
            <a:pPr algn="ctr">
              <a:spcBef>
                <a:spcPct val="0"/>
              </a:spcBef>
              <a:buClrTx/>
              <a:buFontTx/>
              <a:buNone/>
            </a:pPr>
            <a:endParaRPr lang="zh-CN" altLang="en-US" b="0">
              <a:latin typeface="Tahoma" pitchFamily="34" charset="0"/>
            </a:endParaRPr>
          </a:p>
        </p:txBody>
      </p:sp>
      <p:sp>
        <p:nvSpPr>
          <p:cNvPr id="8195" name="Rectangle 2"/>
          <p:cNvSpPr>
            <a:spLocks noGrp="1" noChangeArrowheads="1"/>
          </p:cNvSpPr>
          <p:nvPr>
            <p:ph type="title"/>
          </p:nvPr>
        </p:nvSpPr>
        <p:spPr>
          <a:xfrm>
            <a:off x="1007534" y="569913"/>
            <a:ext cx="9567333" cy="633412"/>
          </a:xfrm>
        </p:spPr>
        <p:txBody>
          <a:bodyPr/>
          <a:lstStyle/>
          <a:p>
            <a:pPr eaLnBrk="1" hangingPunct="1"/>
            <a:r>
              <a:rPr lang="en-US" altLang="zh-CN" sz="4000" b="1" dirty="0" smtClean="0">
                <a:latin typeface="黑体" pitchFamily="49" charset="-122"/>
                <a:ea typeface="黑体" pitchFamily="49" charset="-122"/>
              </a:rPr>
              <a:t>2.1 </a:t>
            </a:r>
            <a:r>
              <a:rPr lang="zh-CN" altLang="en-US" sz="4000" b="1" dirty="0" smtClean="0">
                <a:latin typeface="黑体" pitchFamily="49" charset="-122"/>
                <a:ea typeface="黑体" pitchFamily="49" charset="-122"/>
              </a:rPr>
              <a:t>菜单界面</a:t>
            </a:r>
          </a:p>
        </p:txBody>
      </p:sp>
      <p:pic>
        <p:nvPicPr>
          <p:cNvPr id="1028" name="Picture 4"/>
          <p:cNvPicPr>
            <a:picLocks noChangeAspect="1" noChangeArrowheads="1"/>
          </p:cNvPicPr>
          <p:nvPr/>
        </p:nvPicPr>
        <p:blipFill>
          <a:blip r:embed="rId3" cstate="print"/>
          <a:srcRect/>
          <a:stretch>
            <a:fillRect/>
          </a:stretch>
        </p:blipFill>
        <p:spPr bwMode="auto">
          <a:xfrm>
            <a:off x="693683" y="1224605"/>
            <a:ext cx="10815145" cy="5176195"/>
          </a:xfrm>
          <a:prstGeom prst="rect">
            <a:avLst/>
          </a:prstGeom>
          <a:noFill/>
          <a:ln w="9525">
            <a:noFill/>
            <a:miter lim="800000"/>
            <a:headEnd/>
            <a:tailEnd/>
          </a:ln>
        </p:spPr>
      </p:pic>
    </p:spTree>
    <p:extLst>
      <p:ext uri="{BB962C8B-B14F-4D97-AF65-F5344CB8AC3E}">
        <p14:creationId xmlns:p14="http://schemas.microsoft.com/office/powerpoint/2010/main" xmlns="" val="3242059042"/>
      </p:ext>
    </p:extLst>
  </p:cSld>
  <p:clrMapOvr>
    <a:masterClrMapping/>
  </p:clrMapOvr>
  <p:transition spd="slow">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AutoShape 4"/>
          <p:cNvSpPr>
            <a:spLocks noChangeArrowheads="1"/>
          </p:cNvSpPr>
          <p:nvPr/>
        </p:nvSpPr>
        <p:spPr bwMode="auto">
          <a:xfrm>
            <a:off x="431800" y="549275"/>
            <a:ext cx="575733" cy="655638"/>
          </a:xfrm>
          <a:prstGeom prst="star4">
            <a:avLst>
              <a:gd name="adj" fmla="val 12500"/>
            </a:avLst>
          </a:prstGeom>
          <a:solidFill>
            <a:srgbClr val="FFFFFF"/>
          </a:solidFill>
          <a:ln w="12700" cap="sq" algn="ctr">
            <a:solidFill>
              <a:schemeClr val="bg1"/>
            </a:solidFill>
            <a:miter lim="800000"/>
            <a:headEnd/>
            <a:tailEnd/>
          </a:ln>
        </p:spPr>
        <p:txBody>
          <a:bodyPr wrap="none" anchor="ctr"/>
          <a:lstStyle/>
          <a:p>
            <a:pPr algn="ctr">
              <a:spcBef>
                <a:spcPct val="0"/>
              </a:spcBef>
              <a:buClrTx/>
              <a:buFontTx/>
              <a:buNone/>
            </a:pPr>
            <a:endParaRPr lang="zh-CN" altLang="en-US" b="0">
              <a:latin typeface="Tahoma" pitchFamily="34" charset="0"/>
            </a:endParaRPr>
          </a:p>
        </p:txBody>
      </p:sp>
      <p:sp>
        <p:nvSpPr>
          <p:cNvPr id="9219" name="Rectangle 2"/>
          <p:cNvSpPr>
            <a:spLocks noGrp="1" noChangeArrowheads="1"/>
          </p:cNvSpPr>
          <p:nvPr>
            <p:ph type="title"/>
          </p:nvPr>
        </p:nvSpPr>
        <p:spPr>
          <a:xfrm>
            <a:off x="1007534" y="569913"/>
            <a:ext cx="9567333" cy="633412"/>
          </a:xfrm>
        </p:spPr>
        <p:txBody>
          <a:bodyPr/>
          <a:lstStyle/>
          <a:p>
            <a:r>
              <a:rPr lang="en-US" altLang="zh-CN" sz="4000" b="1" dirty="0">
                <a:latin typeface="黑体" pitchFamily="49" charset="-122"/>
                <a:ea typeface="黑体" pitchFamily="49" charset="-122"/>
              </a:rPr>
              <a:t>2.2 </a:t>
            </a:r>
            <a:r>
              <a:rPr lang="zh-CN" altLang="en-US" sz="4000" b="1" dirty="0">
                <a:latin typeface="黑体" pitchFamily="49" charset="-122"/>
                <a:ea typeface="黑体" pitchFamily="49" charset="-122"/>
              </a:rPr>
              <a:t>选择项目</a:t>
            </a:r>
          </a:p>
        </p:txBody>
      </p:sp>
      <p:pic>
        <p:nvPicPr>
          <p:cNvPr id="9220" name="Picture 2" descr="C:\Users\Administrator\Desktop\网报系统截图\选择项目.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56165" y="1371600"/>
            <a:ext cx="10824635" cy="5486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511965024"/>
      </p:ext>
    </p:extLst>
  </p:cSld>
  <p:clrMapOvr>
    <a:masterClrMapping/>
  </p:clrMapOvr>
  <p:transition spd="slow">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AutoShape 4"/>
          <p:cNvSpPr>
            <a:spLocks noChangeArrowheads="1"/>
          </p:cNvSpPr>
          <p:nvPr/>
        </p:nvSpPr>
        <p:spPr bwMode="auto">
          <a:xfrm>
            <a:off x="431800" y="549275"/>
            <a:ext cx="575733" cy="655638"/>
          </a:xfrm>
          <a:prstGeom prst="star4">
            <a:avLst>
              <a:gd name="adj" fmla="val 12500"/>
            </a:avLst>
          </a:prstGeom>
          <a:solidFill>
            <a:srgbClr val="FFFFFF"/>
          </a:solidFill>
          <a:ln w="12700" cap="sq" algn="ctr">
            <a:solidFill>
              <a:schemeClr val="bg1"/>
            </a:solidFill>
            <a:miter lim="800000"/>
            <a:headEnd/>
            <a:tailEnd/>
          </a:ln>
        </p:spPr>
        <p:txBody>
          <a:bodyPr wrap="none" anchor="ctr"/>
          <a:lstStyle/>
          <a:p>
            <a:pPr algn="ctr">
              <a:spcBef>
                <a:spcPct val="0"/>
              </a:spcBef>
              <a:buClrTx/>
              <a:buFontTx/>
              <a:buNone/>
            </a:pPr>
            <a:endParaRPr lang="zh-CN" altLang="en-US" b="0">
              <a:latin typeface="Tahoma" pitchFamily="34" charset="0"/>
            </a:endParaRPr>
          </a:p>
        </p:txBody>
      </p:sp>
      <p:sp>
        <p:nvSpPr>
          <p:cNvPr id="10243" name="Rectangle 2"/>
          <p:cNvSpPr>
            <a:spLocks noGrp="1" noChangeArrowheads="1"/>
          </p:cNvSpPr>
          <p:nvPr>
            <p:ph type="title"/>
          </p:nvPr>
        </p:nvSpPr>
        <p:spPr>
          <a:xfrm>
            <a:off x="1007534" y="569913"/>
            <a:ext cx="9567333" cy="633412"/>
          </a:xfrm>
        </p:spPr>
        <p:txBody>
          <a:bodyPr/>
          <a:lstStyle/>
          <a:p>
            <a:r>
              <a:rPr lang="en-US" altLang="zh-CN" sz="4000" b="1">
                <a:latin typeface="黑体" pitchFamily="49" charset="-122"/>
                <a:ea typeface="黑体" pitchFamily="49" charset="-122"/>
              </a:rPr>
              <a:t>2.3 </a:t>
            </a:r>
            <a:r>
              <a:rPr lang="zh-CN" altLang="en-US" sz="4000" b="1">
                <a:latin typeface="黑体" pitchFamily="49" charset="-122"/>
                <a:ea typeface="黑体" pitchFamily="49" charset="-122"/>
              </a:rPr>
              <a:t>免授权项目列表</a:t>
            </a:r>
          </a:p>
        </p:txBody>
      </p:sp>
      <p:pic>
        <p:nvPicPr>
          <p:cNvPr id="10244" name="Picture 2" descr="C:\Users\Administrator\Desktop\网报系统截图\免授权项目列表.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56166" y="1358900"/>
            <a:ext cx="10875434" cy="528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496768209"/>
      </p:ext>
    </p:extLst>
  </p:cSld>
  <p:clrMapOvr>
    <a:masterClrMapping/>
  </p:clrMapOvr>
  <p:transition spd="slow">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AutoShape 4"/>
          <p:cNvSpPr>
            <a:spLocks noChangeArrowheads="1"/>
          </p:cNvSpPr>
          <p:nvPr/>
        </p:nvSpPr>
        <p:spPr bwMode="auto">
          <a:xfrm>
            <a:off x="431800" y="549275"/>
            <a:ext cx="575733" cy="655638"/>
          </a:xfrm>
          <a:prstGeom prst="star4">
            <a:avLst>
              <a:gd name="adj" fmla="val 12500"/>
            </a:avLst>
          </a:prstGeom>
          <a:solidFill>
            <a:srgbClr val="FFFFFF"/>
          </a:solidFill>
          <a:ln w="12700" cap="sq" algn="ctr">
            <a:solidFill>
              <a:schemeClr val="bg1"/>
            </a:solidFill>
            <a:miter lim="800000"/>
            <a:headEnd/>
            <a:tailEnd/>
          </a:ln>
        </p:spPr>
        <p:txBody>
          <a:bodyPr wrap="none" anchor="ctr"/>
          <a:lstStyle/>
          <a:p>
            <a:pPr algn="ctr">
              <a:spcBef>
                <a:spcPct val="0"/>
              </a:spcBef>
              <a:buClrTx/>
              <a:buFontTx/>
              <a:buNone/>
            </a:pPr>
            <a:endParaRPr lang="zh-CN" altLang="en-US" b="0">
              <a:latin typeface="Tahoma" pitchFamily="34" charset="0"/>
            </a:endParaRPr>
          </a:p>
        </p:txBody>
      </p:sp>
      <p:sp>
        <p:nvSpPr>
          <p:cNvPr id="11267" name="Rectangle 2"/>
          <p:cNvSpPr>
            <a:spLocks noGrp="1" noChangeArrowheads="1"/>
          </p:cNvSpPr>
          <p:nvPr>
            <p:ph type="title"/>
          </p:nvPr>
        </p:nvSpPr>
        <p:spPr>
          <a:xfrm>
            <a:off x="1007534" y="569913"/>
            <a:ext cx="9567333" cy="633412"/>
          </a:xfrm>
        </p:spPr>
        <p:txBody>
          <a:bodyPr/>
          <a:lstStyle/>
          <a:p>
            <a:r>
              <a:rPr lang="en-US" altLang="zh-CN" sz="4000" b="1">
                <a:latin typeface="黑体" pitchFamily="49" charset="-122"/>
                <a:ea typeface="黑体" pitchFamily="49" charset="-122"/>
              </a:rPr>
              <a:t>2.4 </a:t>
            </a:r>
            <a:r>
              <a:rPr lang="zh-CN" altLang="en-US" sz="4000" b="1">
                <a:latin typeface="黑体" pitchFamily="49" charset="-122"/>
                <a:ea typeface="黑体" pitchFamily="49" charset="-122"/>
              </a:rPr>
              <a:t>选择模板</a:t>
            </a:r>
          </a:p>
        </p:txBody>
      </p:sp>
      <p:pic>
        <p:nvPicPr>
          <p:cNvPr id="11268" name="Picture 2" descr="C:\Users\Administrator\Desktop\网报系统截图\选择模板.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19665" y="1230313"/>
            <a:ext cx="10786535" cy="5386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932387216"/>
      </p:ext>
    </p:extLst>
  </p:cSld>
  <p:clrMapOvr>
    <a:masterClrMapping/>
  </p:clrMapOvr>
  <p:transition spd="slow">
    <p:pull/>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LiuChBZh#"/>
  <p:tag name="MH_LAYOUT" val="SubTitleText"/>
  <p:tag name="MH" val="20170512150653"/>
  <p:tag name="MH_LIBRARY" val="GRAPHIC"/>
</p:tagLst>
</file>

<file path=ppt/tags/tag2.xml><?xml version="1.0" encoding="utf-8"?>
<p:tagLst xmlns:a="http://schemas.openxmlformats.org/drawingml/2006/main" xmlns:r="http://schemas.openxmlformats.org/officeDocument/2006/relationships" xmlns:p="http://schemas.openxmlformats.org/presentationml/2006/main">
  <p:tag name="MH" val="20170512150653"/>
  <p:tag name="MH_LIBRARY" val="GRAPHIC"/>
  <p:tag name="MH_TYPE" val="SubTitle"/>
  <p:tag name="MH_ORDER" val="3"/>
</p:tagLst>
</file>

<file path=ppt/tags/tag3.xml><?xml version="1.0" encoding="utf-8"?>
<p:tagLst xmlns:a="http://schemas.openxmlformats.org/drawingml/2006/main" xmlns:r="http://schemas.openxmlformats.org/officeDocument/2006/relationships" xmlns:p="http://schemas.openxmlformats.org/presentationml/2006/main">
  <p:tag name="MH" val="20170512150653"/>
  <p:tag name="MH_LIBRARY" val="GRAPHIC"/>
  <p:tag name="MH_TYPE" val="Text"/>
  <p:tag name="MH_ORDER" val="3"/>
</p:tagLst>
</file>

<file path=ppt/tags/tag4.xml><?xml version="1.0" encoding="utf-8"?>
<p:tagLst xmlns:a="http://schemas.openxmlformats.org/drawingml/2006/main" xmlns:r="http://schemas.openxmlformats.org/officeDocument/2006/relationships" xmlns:p="http://schemas.openxmlformats.org/presentationml/2006/main">
  <p:tag name="MH" val="20170512150653"/>
  <p:tag name="MH_LIBRARY" val="GRAPHIC"/>
  <p:tag name="MH_TYPE" val="SubTitle"/>
  <p:tag name="MH_ORDER" val="1"/>
</p:tagLst>
</file>

<file path=ppt/tags/tag5.xml><?xml version="1.0" encoding="utf-8"?>
<p:tagLst xmlns:a="http://schemas.openxmlformats.org/drawingml/2006/main" xmlns:r="http://schemas.openxmlformats.org/officeDocument/2006/relationships" xmlns:p="http://schemas.openxmlformats.org/presentationml/2006/main">
  <p:tag name="MH" val="20170512150653"/>
  <p:tag name="MH_LIBRARY" val="GRAPHIC"/>
  <p:tag name="MH_TYPE" val="Text"/>
  <p:tag name="MH_ORDER" val="1"/>
</p:tagLst>
</file>

<file path=ppt/tags/tag6.xml><?xml version="1.0" encoding="utf-8"?>
<p:tagLst xmlns:a="http://schemas.openxmlformats.org/drawingml/2006/main" xmlns:r="http://schemas.openxmlformats.org/officeDocument/2006/relationships" xmlns:p="http://schemas.openxmlformats.org/presentationml/2006/main">
  <p:tag name="MH" val="20170512150653"/>
  <p:tag name="MH_LIBRARY" val="GRAPHIC"/>
  <p:tag name="MH_TYPE" val="Text"/>
  <p:tag name="MH_ORDER" val="4"/>
</p:tagLst>
</file>

<file path=ppt/tags/tag7.xml><?xml version="1.0" encoding="utf-8"?>
<p:tagLst xmlns:a="http://schemas.openxmlformats.org/drawingml/2006/main" xmlns:r="http://schemas.openxmlformats.org/officeDocument/2006/relationships" xmlns:p="http://schemas.openxmlformats.org/presentationml/2006/main">
  <p:tag name="MH" val="20170512150653"/>
  <p:tag name="MH_LIBRARY" val="GRAPHIC"/>
  <p:tag name="MH_TYPE" val="SubTitle"/>
  <p:tag name="MH_ORDER" val="4"/>
</p:tagLst>
</file>

<file path=ppt/tags/tag8.xml><?xml version="1.0" encoding="utf-8"?>
<p:tagLst xmlns:a="http://schemas.openxmlformats.org/drawingml/2006/main" xmlns:r="http://schemas.openxmlformats.org/officeDocument/2006/relationships" xmlns:p="http://schemas.openxmlformats.org/presentationml/2006/main">
  <p:tag name="MH" val="20170512150653"/>
  <p:tag name="MH_LIBRARY" val="GRAPHIC"/>
  <p:tag name="MH_TYPE" val="SubTitle"/>
  <p:tag name="MH_ORDER" val="2"/>
</p:tagLst>
</file>

<file path=ppt/tags/tag9.xml><?xml version="1.0" encoding="utf-8"?>
<p:tagLst xmlns:a="http://schemas.openxmlformats.org/drawingml/2006/main" xmlns:r="http://schemas.openxmlformats.org/officeDocument/2006/relationships" xmlns:p="http://schemas.openxmlformats.org/presentationml/2006/main">
  <p:tag name="MH" val="20170512150653"/>
  <p:tag name="MH_LIBRARY" val="GRAPHIC"/>
  <p:tag name="MH_TYPE" val="Text"/>
  <p:tag name="MH_ORDER" val="2"/>
</p:tagLst>
</file>

<file path=ppt/theme/theme1.xml><?xml version="1.0" encoding="utf-8"?>
<a:theme xmlns:a="http://schemas.openxmlformats.org/drawingml/2006/main" name="Office 主题​​">
  <a:themeElements>
    <a:clrScheme name="自定义 13">
      <a:dk1>
        <a:sysClr val="windowText" lastClr="000000"/>
      </a:dk1>
      <a:lt1>
        <a:sysClr val="window" lastClr="FFFFFF"/>
      </a:lt1>
      <a:dk2>
        <a:srgbClr val="44546A"/>
      </a:dk2>
      <a:lt2>
        <a:srgbClr val="E7E6E6"/>
      </a:lt2>
      <a:accent1>
        <a:srgbClr val="0C0C0C"/>
      </a:accent1>
      <a:accent2>
        <a:srgbClr val="3F3F3F"/>
      </a:accent2>
      <a:accent3>
        <a:srgbClr val="7F7F7F"/>
      </a:accent3>
      <a:accent4>
        <a:srgbClr val="A5A5A5"/>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1179</TotalTime>
  <Words>5725</Words>
  <Application>Microsoft Office PowerPoint</Application>
  <PresentationFormat>自定义</PresentationFormat>
  <Paragraphs>187</Paragraphs>
  <Slides>33</Slides>
  <Notes>24</Notes>
  <HiddenSlides>0</HiddenSlides>
  <MMClips>0</MMClips>
  <ScaleCrop>false</ScaleCrop>
  <HeadingPairs>
    <vt:vector size="4" baseType="variant">
      <vt:variant>
        <vt:lpstr>主题</vt:lpstr>
      </vt:variant>
      <vt:variant>
        <vt:i4>1</vt:i4>
      </vt:variant>
      <vt:variant>
        <vt:lpstr>幻灯片标题</vt:lpstr>
      </vt:variant>
      <vt:variant>
        <vt:i4>33</vt:i4>
      </vt:variant>
    </vt:vector>
  </HeadingPairs>
  <TitlesOfParts>
    <vt:vector size="34" baseType="lpstr">
      <vt:lpstr>Office 主题​​</vt:lpstr>
      <vt:lpstr>幻灯片 1</vt:lpstr>
      <vt:lpstr>幻灯片 2</vt:lpstr>
      <vt:lpstr>幻灯片 3</vt:lpstr>
      <vt:lpstr>幻灯片 4</vt:lpstr>
      <vt:lpstr>幻灯片 5</vt:lpstr>
      <vt:lpstr>2.1 菜单界面</vt:lpstr>
      <vt:lpstr>2.2 选择项目</vt:lpstr>
      <vt:lpstr>2.3 免授权项目列表</vt:lpstr>
      <vt:lpstr>2.4 选择模板</vt:lpstr>
      <vt:lpstr>2.5 填写基本信息</vt:lpstr>
      <vt:lpstr>2.6 填写报销详情</vt:lpstr>
      <vt:lpstr>2.7 选择支付方式（一）</vt:lpstr>
      <vt:lpstr>2.7 选择支付方式（二）</vt:lpstr>
      <vt:lpstr>2.8 项目开支分配</vt:lpstr>
      <vt:lpstr>2.9 提交页面</vt:lpstr>
      <vt:lpstr>2.10 打印确认单</vt:lpstr>
      <vt:lpstr>2.11 网报确认单</vt:lpstr>
      <vt:lpstr>2.12 修改及删除网报单</vt:lpstr>
      <vt:lpstr>幻灯片 19</vt:lpstr>
      <vt:lpstr>3.1 推荐使用浏览器</vt:lpstr>
      <vt:lpstr>3.2 修改浏览器的模式</vt:lpstr>
      <vt:lpstr>3.3 差旅费行程</vt:lpstr>
      <vt:lpstr>3.4 借款人</vt:lpstr>
      <vt:lpstr>3.5 超预算控制</vt:lpstr>
      <vt:lpstr>3.6 内转业务也需填写支付信息</vt:lpstr>
      <vt:lpstr>3.7 薪酬网报单取消委托</vt:lpstr>
      <vt:lpstr>幻灯片 27</vt:lpstr>
      <vt:lpstr>4.1 新的记账凭证模板</vt:lpstr>
      <vt:lpstr>4.2 新的面报单模板</vt:lpstr>
      <vt:lpstr>4.3 新的粘贴发票规范</vt:lpstr>
      <vt:lpstr>幻灯片 31</vt:lpstr>
      <vt:lpstr>幻灯片 32</vt:lpstr>
      <vt:lpstr>幻灯片 33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admin013512</dc:creator>
  <cp:lastModifiedBy>刘阳</cp:lastModifiedBy>
  <cp:revision>75</cp:revision>
  <dcterms:created xsi:type="dcterms:W3CDTF">2017-04-10T06:16:00Z</dcterms:created>
  <dcterms:modified xsi:type="dcterms:W3CDTF">2019-01-09T04:13:15Z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2052-10.1.0.6466</vt:lpwstr>
  </property>
</Properties>
</file>